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3" r:id="rId3"/>
    <p:sldId id="305" r:id="rId4"/>
    <p:sldId id="304" r:id="rId5"/>
    <p:sldId id="302" r:id="rId6"/>
    <p:sldId id="301" r:id="rId7"/>
    <p:sldId id="297" r:id="rId8"/>
    <p:sldId id="331" r:id="rId9"/>
    <p:sldId id="332" r:id="rId10"/>
    <p:sldId id="384" r:id="rId11"/>
    <p:sldId id="355" r:id="rId12"/>
    <p:sldId id="356" r:id="rId13"/>
    <p:sldId id="298" r:id="rId14"/>
    <p:sldId id="299" r:id="rId15"/>
    <p:sldId id="300" r:id="rId16"/>
    <p:sldId id="292" r:id="rId17"/>
    <p:sldId id="293" r:id="rId18"/>
    <p:sldId id="385" r:id="rId19"/>
    <p:sldId id="1343" r:id="rId20"/>
    <p:sldId id="392" r:id="rId21"/>
    <p:sldId id="296" r:id="rId22"/>
    <p:sldId id="294" r:id="rId23"/>
    <p:sldId id="295" r:id="rId24"/>
    <p:sldId id="290" r:id="rId25"/>
    <p:sldId id="291" r:id="rId26"/>
    <p:sldId id="285" r:id="rId27"/>
    <p:sldId id="1053" r:id="rId28"/>
    <p:sldId id="1050" r:id="rId29"/>
    <p:sldId id="1046" r:id="rId30"/>
    <p:sldId id="1145" r:id="rId31"/>
    <p:sldId id="1048" r:id="rId32"/>
    <p:sldId id="1047" r:id="rId33"/>
    <p:sldId id="1051" r:id="rId34"/>
    <p:sldId id="286" r:id="rId35"/>
    <p:sldId id="1344" r:id="rId36"/>
    <p:sldId id="287" r:id="rId37"/>
    <p:sldId id="288" r:id="rId38"/>
    <p:sldId id="282" r:id="rId39"/>
    <p:sldId id="283" r:id="rId40"/>
    <p:sldId id="1345" r:id="rId41"/>
    <p:sldId id="284" r:id="rId42"/>
    <p:sldId id="281" r:id="rId43"/>
    <p:sldId id="279" r:id="rId44"/>
    <p:sldId id="275" r:id="rId45"/>
    <p:sldId id="1351" r:id="rId46"/>
    <p:sldId id="1352" r:id="rId47"/>
    <p:sldId id="1353" r:id="rId48"/>
    <p:sldId id="276" r:id="rId49"/>
    <p:sldId id="277" r:id="rId50"/>
    <p:sldId id="278" r:id="rId51"/>
    <p:sldId id="1101" r:id="rId52"/>
    <p:sldId id="1102" r:id="rId53"/>
    <p:sldId id="876" r:id="rId54"/>
    <p:sldId id="1346" r:id="rId55"/>
    <p:sldId id="896" r:id="rId56"/>
    <p:sldId id="1347" r:id="rId57"/>
    <p:sldId id="268" r:id="rId58"/>
    <p:sldId id="273" r:id="rId59"/>
    <p:sldId id="272" r:id="rId60"/>
    <p:sldId id="270" r:id="rId61"/>
    <p:sldId id="266" r:id="rId62"/>
    <p:sldId id="267" r:id="rId63"/>
    <p:sldId id="262" r:id="rId64"/>
    <p:sldId id="263" r:id="rId65"/>
    <p:sldId id="264" r:id="rId66"/>
    <p:sldId id="265" r:id="rId67"/>
    <p:sldId id="257" r:id="rId68"/>
    <p:sldId id="258" r:id="rId69"/>
    <p:sldId id="1350" r:id="rId70"/>
    <p:sldId id="259" r:id="rId71"/>
    <p:sldId id="260" r:id="rId72"/>
    <p:sldId id="1349" r:id="rId73"/>
    <p:sldId id="1348" r:id="rId74"/>
    <p:sldId id="261" r:id="rId75"/>
    <p:sldId id="1354" r:id="rId76"/>
    <p:sldId id="1356" r:id="rId77"/>
    <p:sldId id="1355"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EB0FB5-EBE9-F142-8B6D-2684B9E995D4}" v="68" dt="2024-05-11T08:31:41.1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2"/>
    <p:restoredTop sz="96093"/>
  </p:normalViewPr>
  <p:slideViewPr>
    <p:cSldViewPr snapToGrid="0">
      <p:cViewPr varScale="1">
        <p:scale>
          <a:sx n="120" d="100"/>
          <a:sy n="120" d="100"/>
        </p:scale>
        <p:origin x="3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pil Sikka" userId="48da3e5e5944f4f7" providerId="LiveId" clId="{E1EB0FB5-EBE9-F142-8B6D-2684B9E995D4}"/>
    <pc:docChg chg="undo custSel addSld delSld modSld sldOrd">
      <pc:chgData name="Kapil Sikka" userId="48da3e5e5944f4f7" providerId="LiveId" clId="{E1EB0FB5-EBE9-F142-8B6D-2684B9E995D4}" dt="2024-05-11T08:33:27.282" v="216" actId="20578"/>
      <pc:docMkLst>
        <pc:docMk/>
      </pc:docMkLst>
      <pc:sldChg chg="del">
        <pc:chgData name="Kapil Sikka" userId="48da3e5e5944f4f7" providerId="LiveId" clId="{E1EB0FB5-EBE9-F142-8B6D-2684B9E995D4}" dt="2024-05-11T07:40:29.042" v="211" actId="2696"/>
        <pc:sldMkLst>
          <pc:docMk/>
          <pc:sldMk cId="3057799109" sldId="274"/>
        </pc:sldMkLst>
      </pc:sldChg>
      <pc:sldChg chg="ord">
        <pc:chgData name="Kapil Sikka" userId="48da3e5e5944f4f7" providerId="LiveId" clId="{E1EB0FB5-EBE9-F142-8B6D-2684B9E995D4}" dt="2024-05-10T17:13:25.787" v="149" actId="20578"/>
        <pc:sldMkLst>
          <pc:docMk/>
          <pc:sldMk cId="713112087" sldId="278"/>
        </pc:sldMkLst>
      </pc:sldChg>
      <pc:sldChg chg="del">
        <pc:chgData name="Kapil Sikka" userId="48da3e5e5944f4f7" providerId="LiveId" clId="{E1EB0FB5-EBE9-F142-8B6D-2684B9E995D4}" dt="2024-05-11T07:40:15.333" v="210" actId="2696"/>
        <pc:sldMkLst>
          <pc:docMk/>
          <pc:sldMk cId="395163857" sldId="280"/>
        </pc:sldMkLst>
      </pc:sldChg>
      <pc:sldChg chg="ord">
        <pc:chgData name="Kapil Sikka" userId="48da3e5e5944f4f7" providerId="LiveId" clId="{E1EB0FB5-EBE9-F142-8B6D-2684B9E995D4}" dt="2024-05-11T08:33:27.282" v="216" actId="20578"/>
        <pc:sldMkLst>
          <pc:docMk/>
          <pc:sldMk cId="640353757" sldId="285"/>
        </pc:sldMkLst>
      </pc:sldChg>
      <pc:sldChg chg="addSp delSp modSp mod setBg">
        <pc:chgData name="Kapil Sikka" userId="48da3e5e5944f4f7" providerId="LiveId" clId="{E1EB0FB5-EBE9-F142-8B6D-2684B9E995D4}" dt="2024-05-10T05:14:06.040" v="18" actId="26606"/>
        <pc:sldMkLst>
          <pc:docMk/>
          <pc:sldMk cId="2925686411" sldId="292"/>
        </pc:sldMkLst>
        <pc:spChg chg="add">
          <ac:chgData name="Kapil Sikka" userId="48da3e5e5944f4f7" providerId="LiveId" clId="{E1EB0FB5-EBE9-F142-8B6D-2684B9E995D4}" dt="2024-05-10T05:14:06.040" v="18" actId="26606"/>
          <ac:spMkLst>
            <pc:docMk/>
            <pc:sldMk cId="2925686411" sldId="292"/>
            <ac:spMk id="7" creationId="{AB8C311F-7253-4AED-9701-7FC0708C41C7}"/>
          </ac:spMkLst>
        </pc:spChg>
        <pc:spChg chg="add">
          <ac:chgData name="Kapil Sikka" userId="48da3e5e5944f4f7" providerId="LiveId" clId="{E1EB0FB5-EBE9-F142-8B6D-2684B9E995D4}" dt="2024-05-10T05:14:06.040" v="18" actId="26606"/>
          <ac:spMkLst>
            <pc:docMk/>
            <pc:sldMk cId="2925686411" sldId="292"/>
            <ac:spMk id="9" creationId="{E2384209-CB15-4CDF-9D31-C44FD9A3F20D}"/>
          </ac:spMkLst>
        </pc:spChg>
        <pc:spChg chg="add">
          <ac:chgData name="Kapil Sikka" userId="48da3e5e5944f4f7" providerId="LiveId" clId="{E1EB0FB5-EBE9-F142-8B6D-2684B9E995D4}" dt="2024-05-10T05:14:06.040" v="18" actId="26606"/>
          <ac:spMkLst>
            <pc:docMk/>
            <pc:sldMk cId="2925686411" sldId="292"/>
            <ac:spMk id="11" creationId="{2633B3B5-CC90-43F0-8714-D31D1F3F0209}"/>
          </ac:spMkLst>
        </pc:spChg>
        <pc:spChg chg="add">
          <ac:chgData name="Kapil Sikka" userId="48da3e5e5944f4f7" providerId="LiveId" clId="{E1EB0FB5-EBE9-F142-8B6D-2684B9E995D4}" dt="2024-05-10T05:14:06.040" v="18" actId="26606"/>
          <ac:spMkLst>
            <pc:docMk/>
            <pc:sldMk cId="2925686411" sldId="292"/>
            <ac:spMk id="13" creationId="{A8D57A06-A426-446D-B02C-A2DC6B62E45E}"/>
          </ac:spMkLst>
        </pc:spChg>
        <pc:picChg chg="add mod">
          <ac:chgData name="Kapil Sikka" userId="48da3e5e5944f4f7" providerId="LiveId" clId="{E1EB0FB5-EBE9-F142-8B6D-2684B9E995D4}" dt="2024-05-10T05:14:06.040" v="18" actId="26606"/>
          <ac:picMkLst>
            <pc:docMk/>
            <pc:sldMk cId="2925686411" sldId="292"/>
            <ac:picMk id="2" creationId="{0F36E799-3D38-848D-2853-F49CF0E28771}"/>
          </ac:picMkLst>
        </pc:picChg>
        <pc:picChg chg="add del mod">
          <ac:chgData name="Kapil Sikka" userId="48da3e5e5944f4f7" providerId="LiveId" clId="{E1EB0FB5-EBE9-F142-8B6D-2684B9E995D4}" dt="2024-05-10T05:03:16.455" v="3" actId="478"/>
          <ac:picMkLst>
            <pc:docMk/>
            <pc:sldMk cId="2925686411" sldId="292"/>
            <ac:picMk id="2" creationId="{144A6DA2-91CE-3D30-FDA6-1E334712A789}"/>
          </ac:picMkLst>
        </pc:picChg>
      </pc:sldChg>
      <pc:sldChg chg="addSp delSp modSp mod setBg">
        <pc:chgData name="Kapil Sikka" userId="48da3e5e5944f4f7" providerId="LiveId" clId="{E1EB0FB5-EBE9-F142-8B6D-2684B9E995D4}" dt="2024-05-10T05:13:45.423" v="16" actId="26606"/>
        <pc:sldMkLst>
          <pc:docMk/>
          <pc:sldMk cId="785556592" sldId="293"/>
        </pc:sldMkLst>
        <pc:spChg chg="add">
          <ac:chgData name="Kapil Sikka" userId="48da3e5e5944f4f7" providerId="LiveId" clId="{E1EB0FB5-EBE9-F142-8B6D-2684B9E995D4}" dt="2024-05-10T05:13:45.423" v="16" actId="26606"/>
          <ac:spMkLst>
            <pc:docMk/>
            <pc:sldMk cId="785556592" sldId="293"/>
            <ac:spMk id="8" creationId="{AB8C311F-7253-4AED-9701-7FC0708C41C7}"/>
          </ac:spMkLst>
        </pc:spChg>
        <pc:spChg chg="add">
          <ac:chgData name="Kapil Sikka" userId="48da3e5e5944f4f7" providerId="LiveId" clId="{E1EB0FB5-EBE9-F142-8B6D-2684B9E995D4}" dt="2024-05-10T05:13:45.423" v="16" actId="26606"/>
          <ac:spMkLst>
            <pc:docMk/>
            <pc:sldMk cId="785556592" sldId="293"/>
            <ac:spMk id="10" creationId="{E2384209-CB15-4CDF-9D31-C44FD9A3F20D}"/>
          </ac:spMkLst>
        </pc:spChg>
        <pc:spChg chg="add">
          <ac:chgData name="Kapil Sikka" userId="48da3e5e5944f4f7" providerId="LiveId" clId="{E1EB0FB5-EBE9-F142-8B6D-2684B9E995D4}" dt="2024-05-10T05:13:45.423" v="16" actId="26606"/>
          <ac:spMkLst>
            <pc:docMk/>
            <pc:sldMk cId="785556592" sldId="293"/>
            <ac:spMk id="12" creationId="{2633B3B5-CC90-43F0-8714-D31D1F3F0209}"/>
          </ac:spMkLst>
        </pc:spChg>
        <pc:spChg chg="add">
          <ac:chgData name="Kapil Sikka" userId="48da3e5e5944f4f7" providerId="LiveId" clId="{E1EB0FB5-EBE9-F142-8B6D-2684B9E995D4}" dt="2024-05-10T05:13:45.423" v="16" actId="26606"/>
          <ac:spMkLst>
            <pc:docMk/>
            <pc:sldMk cId="785556592" sldId="293"/>
            <ac:spMk id="14" creationId="{A8D57A06-A426-446D-B02C-A2DC6B62E45E}"/>
          </ac:spMkLst>
        </pc:spChg>
        <pc:picChg chg="add del mod">
          <ac:chgData name="Kapil Sikka" userId="48da3e5e5944f4f7" providerId="LiveId" clId="{E1EB0FB5-EBE9-F142-8B6D-2684B9E995D4}" dt="2024-05-10T05:12:59.695" v="11" actId="478"/>
          <ac:picMkLst>
            <pc:docMk/>
            <pc:sldMk cId="785556592" sldId="293"/>
            <ac:picMk id="2" creationId="{4B2EFE0A-AB11-36E1-CF20-00B4A4A8A904}"/>
          </ac:picMkLst>
        </pc:picChg>
        <pc:picChg chg="add del mod">
          <ac:chgData name="Kapil Sikka" userId="48da3e5e5944f4f7" providerId="LiveId" clId="{E1EB0FB5-EBE9-F142-8B6D-2684B9E995D4}" dt="2024-05-10T05:02:32.292" v="1" actId="478"/>
          <ac:picMkLst>
            <pc:docMk/>
            <pc:sldMk cId="785556592" sldId="293"/>
            <ac:picMk id="2" creationId="{94D146B7-D366-26B2-FFD6-B378FDB547B4}"/>
          </ac:picMkLst>
        </pc:picChg>
        <pc:picChg chg="add mod">
          <ac:chgData name="Kapil Sikka" userId="48da3e5e5944f4f7" providerId="LiveId" clId="{E1EB0FB5-EBE9-F142-8B6D-2684B9E995D4}" dt="2024-05-10T05:13:45.423" v="16" actId="26606"/>
          <ac:picMkLst>
            <pc:docMk/>
            <pc:sldMk cId="785556592" sldId="293"/>
            <ac:picMk id="3" creationId="{E1F36042-0515-7FDB-470E-AFC21F438802}"/>
          </ac:picMkLst>
        </pc:picChg>
      </pc:sldChg>
      <pc:sldChg chg="addSp modSp new mod setBg">
        <pc:chgData name="Kapil Sikka" userId="48da3e5e5944f4f7" providerId="LiveId" clId="{E1EB0FB5-EBE9-F142-8B6D-2684B9E995D4}" dt="2024-05-10T05:12:11.449" v="6" actId="26606"/>
        <pc:sldMkLst>
          <pc:docMk/>
          <pc:sldMk cId="113059851" sldId="294"/>
        </pc:sldMkLst>
        <pc:spChg chg="add">
          <ac:chgData name="Kapil Sikka" userId="48da3e5e5944f4f7" providerId="LiveId" clId="{E1EB0FB5-EBE9-F142-8B6D-2684B9E995D4}" dt="2024-05-10T05:12:11.449" v="6" actId="26606"/>
          <ac:spMkLst>
            <pc:docMk/>
            <pc:sldMk cId="113059851" sldId="294"/>
            <ac:spMk id="7" creationId="{AB8C311F-7253-4AED-9701-7FC0708C41C7}"/>
          </ac:spMkLst>
        </pc:spChg>
        <pc:spChg chg="add">
          <ac:chgData name="Kapil Sikka" userId="48da3e5e5944f4f7" providerId="LiveId" clId="{E1EB0FB5-EBE9-F142-8B6D-2684B9E995D4}" dt="2024-05-10T05:12:11.449" v="6" actId="26606"/>
          <ac:spMkLst>
            <pc:docMk/>
            <pc:sldMk cId="113059851" sldId="294"/>
            <ac:spMk id="9" creationId="{E2384209-CB15-4CDF-9D31-C44FD9A3F20D}"/>
          </ac:spMkLst>
        </pc:spChg>
        <pc:spChg chg="add">
          <ac:chgData name="Kapil Sikka" userId="48da3e5e5944f4f7" providerId="LiveId" clId="{E1EB0FB5-EBE9-F142-8B6D-2684B9E995D4}" dt="2024-05-10T05:12:11.449" v="6" actId="26606"/>
          <ac:spMkLst>
            <pc:docMk/>
            <pc:sldMk cId="113059851" sldId="294"/>
            <ac:spMk id="11" creationId="{2633B3B5-CC90-43F0-8714-D31D1F3F0209}"/>
          </ac:spMkLst>
        </pc:spChg>
        <pc:spChg chg="add">
          <ac:chgData name="Kapil Sikka" userId="48da3e5e5944f4f7" providerId="LiveId" clId="{E1EB0FB5-EBE9-F142-8B6D-2684B9E995D4}" dt="2024-05-10T05:12:11.449" v="6" actId="26606"/>
          <ac:spMkLst>
            <pc:docMk/>
            <pc:sldMk cId="113059851" sldId="294"/>
            <ac:spMk id="13" creationId="{A8D57A06-A426-446D-B02C-A2DC6B62E45E}"/>
          </ac:spMkLst>
        </pc:spChg>
        <pc:picChg chg="add mod">
          <ac:chgData name="Kapil Sikka" userId="48da3e5e5944f4f7" providerId="LiveId" clId="{E1EB0FB5-EBE9-F142-8B6D-2684B9E995D4}" dt="2024-05-10T05:12:11.449" v="6" actId="26606"/>
          <ac:picMkLst>
            <pc:docMk/>
            <pc:sldMk cId="113059851" sldId="294"/>
            <ac:picMk id="2" creationId="{6D95B4D1-1EE6-DCAC-4499-5696AF1AD526}"/>
          </ac:picMkLst>
        </pc:picChg>
      </pc:sldChg>
      <pc:sldChg chg="addSp modSp new mod setBg">
        <pc:chgData name="Kapil Sikka" userId="48da3e5e5944f4f7" providerId="LiveId" clId="{E1EB0FB5-EBE9-F142-8B6D-2684B9E995D4}" dt="2024-05-10T05:12:38.683" v="9" actId="26606"/>
        <pc:sldMkLst>
          <pc:docMk/>
          <pc:sldMk cId="302677461" sldId="295"/>
        </pc:sldMkLst>
        <pc:spChg chg="add">
          <ac:chgData name="Kapil Sikka" userId="48da3e5e5944f4f7" providerId="LiveId" clId="{E1EB0FB5-EBE9-F142-8B6D-2684B9E995D4}" dt="2024-05-10T05:12:38.683" v="9" actId="26606"/>
          <ac:spMkLst>
            <pc:docMk/>
            <pc:sldMk cId="302677461" sldId="295"/>
            <ac:spMk id="7" creationId="{AB8C311F-7253-4AED-9701-7FC0708C41C7}"/>
          </ac:spMkLst>
        </pc:spChg>
        <pc:spChg chg="add">
          <ac:chgData name="Kapil Sikka" userId="48da3e5e5944f4f7" providerId="LiveId" clId="{E1EB0FB5-EBE9-F142-8B6D-2684B9E995D4}" dt="2024-05-10T05:12:38.683" v="9" actId="26606"/>
          <ac:spMkLst>
            <pc:docMk/>
            <pc:sldMk cId="302677461" sldId="295"/>
            <ac:spMk id="9" creationId="{E2384209-CB15-4CDF-9D31-C44FD9A3F20D}"/>
          </ac:spMkLst>
        </pc:spChg>
        <pc:spChg chg="add">
          <ac:chgData name="Kapil Sikka" userId="48da3e5e5944f4f7" providerId="LiveId" clId="{E1EB0FB5-EBE9-F142-8B6D-2684B9E995D4}" dt="2024-05-10T05:12:38.683" v="9" actId="26606"/>
          <ac:spMkLst>
            <pc:docMk/>
            <pc:sldMk cId="302677461" sldId="295"/>
            <ac:spMk id="11" creationId="{2633B3B5-CC90-43F0-8714-D31D1F3F0209}"/>
          </ac:spMkLst>
        </pc:spChg>
        <pc:spChg chg="add">
          <ac:chgData name="Kapil Sikka" userId="48da3e5e5944f4f7" providerId="LiveId" clId="{E1EB0FB5-EBE9-F142-8B6D-2684B9E995D4}" dt="2024-05-10T05:12:38.683" v="9" actId="26606"/>
          <ac:spMkLst>
            <pc:docMk/>
            <pc:sldMk cId="302677461" sldId="295"/>
            <ac:spMk id="13" creationId="{A8D57A06-A426-446D-B02C-A2DC6B62E45E}"/>
          </ac:spMkLst>
        </pc:spChg>
        <pc:picChg chg="add mod">
          <ac:chgData name="Kapil Sikka" userId="48da3e5e5944f4f7" providerId="LiveId" clId="{E1EB0FB5-EBE9-F142-8B6D-2684B9E995D4}" dt="2024-05-10T05:12:38.683" v="9" actId="26606"/>
          <ac:picMkLst>
            <pc:docMk/>
            <pc:sldMk cId="302677461" sldId="295"/>
            <ac:picMk id="2" creationId="{1428C0A1-81DF-03EA-E18B-7BFCC5DEF1F0}"/>
          </ac:picMkLst>
        </pc:picChg>
      </pc:sldChg>
      <pc:sldChg chg="addSp modSp new mod ord setBg">
        <pc:chgData name="Kapil Sikka" userId="48da3e5e5944f4f7" providerId="LiveId" clId="{E1EB0FB5-EBE9-F142-8B6D-2684B9E995D4}" dt="2024-05-10T06:16:28.824" v="132" actId="20578"/>
        <pc:sldMkLst>
          <pc:docMk/>
          <pc:sldMk cId="714582399" sldId="296"/>
        </pc:sldMkLst>
        <pc:spChg chg="add">
          <ac:chgData name="Kapil Sikka" userId="48da3e5e5944f4f7" providerId="LiveId" clId="{E1EB0FB5-EBE9-F142-8B6D-2684B9E995D4}" dt="2024-05-10T05:13:24.182" v="14" actId="26606"/>
          <ac:spMkLst>
            <pc:docMk/>
            <pc:sldMk cId="714582399" sldId="296"/>
            <ac:spMk id="7" creationId="{AB8C311F-7253-4AED-9701-7FC0708C41C7}"/>
          </ac:spMkLst>
        </pc:spChg>
        <pc:spChg chg="add">
          <ac:chgData name="Kapil Sikka" userId="48da3e5e5944f4f7" providerId="LiveId" clId="{E1EB0FB5-EBE9-F142-8B6D-2684B9E995D4}" dt="2024-05-10T05:13:24.182" v="14" actId="26606"/>
          <ac:spMkLst>
            <pc:docMk/>
            <pc:sldMk cId="714582399" sldId="296"/>
            <ac:spMk id="9" creationId="{E2384209-CB15-4CDF-9D31-C44FD9A3F20D}"/>
          </ac:spMkLst>
        </pc:spChg>
        <pc:spChg chg="add">
          <ac:chgData name="Kapil Sikka" userId="48da3e5e5944f4f7" providerId="LiveId" clId="{E1EB0FB5-EBE9-F142-8B6D-2684B9E995D4}" dt="2024-05-10T05:13:24.182" v="14" actId="26606"/>
          <ac:spMkLst>
            <pc:docMk/>
            <pc:sldMk cId="714582399" sldId="296"/>
            <ac:spMk id="11" creationId="{2633B3B5-CC90-43F0-8714-D31D1F3F0209}"/>
          </ac:spMkLst>
        </pc:spChg>
        <pc:spChg chg="add">
          <ac:chgData name="Kapil Sikka" userId="48da3e5e5944f4f7" providerId="LiveId" clId="{E1EB0FB5-EBE9-F142-8B6D-2684B9E995D4}" dt="2024-05-10T05:13:24.182" v="14" actId="26606"/>
          <ac:spMkLst>
            <pc:docMk/>
            <pc:sldMk cId="714582399" sldId="296"/>
            <ac:spMk id="13" creationId="{A8D57A06-A426-446D-B02C-A2DC6B62E45E}"/>
          </ac:spMkLst>
        </pc:spChg>
        <pc:picChg chg="add mod">
          <ac:chgData name="Kapil Sikka" userId="48da3e5e5944f4f7" providerId="LiveId" clId="{E1EB0FB5-EBE9-F142-8B6D-2684B9E995D4}" dt="2024-05-10T05:13:24.182" v="14" actId="26606"/>
          <ac:picMkLst>
            <pc:docMk/>
            <pc:sldMk cId="714582399" sldId="296"/>
            <ac:picMk id="2" creationId="{A88ED066-6548-FABB-F00D-4A07A11629E8}"/>
          </ac:picMkLst>
        </pc:picChg>
      </pc:sldChg>
      <pc:sldChg chg="addSp modSp new mod setBg">
        <pc:chgData name="Kapil Sikka" userId="48da3e5e5944f4f7" providerId="LiveId" clId="{E1EB0FB5-EBE9-F142-8B6D-2684B9E995D4}" dt="2024-05-10T05:15:40.058" v="30" actId="26606"/>
        <pc:sldMkLst>
          <pc:docMk/>
          <pc:sldMk cId="1683987545" sldId="297"/>
        </pc:sldMkLst>
        <pc:spChg chg="add">
          <ac:chgData name="Kapil Sikka" userId="48da3e5e5944f4f7" providerId="LiveId" clId="{E1EB0FB5-EBE9-F142-8B6D-2684B9E995D4}" dt="2024-05-10T05:15:40.058" v="30" actId="26606"/>
          <ac:spMkLst>
            <pc:docMk/>
            <pc:sldMk cId="1683987545" sldId="297"/>
            <ac:spMk id="7" creationId="{AB8C311F-7253-4AED-9701-7FC0708C41C7}"/>
          </ac:spMkLst>
        </pc:spChg>
        <pc:spChg chg="add">
          <ac:chgData name="Kapil Sikka" userId="48da3e5e5944f4f7" providerId="LiveId" clId="{E1EB0FB5-EBE9-F142-8B6D-2684B9E995D4}" dt="2024-05-10T05:15:40.058" v="30" actId="26606"/>
          <ac:spMkLst>
            <pc:docMk/>
            <pc:sldMk cId="1683987545" sldId="297"/>
            <ac:spMk id="9" creationId="{E2384209-CB15-4CDF-9D31-C44FD9A3F20D}"/>
          </ac:spMkLst>
        </pc:spChg>
        <pc:spChg chg="add">
          <ac:chgData name="Kapil Sikka" userId="48da3e5e5944f4f7" providerId="LiveId" clId="{E1EB0FB5-EBE9-F142-8B6D-2684B9E995D4}" dt="2024-05-10T05:15:40.058" v="30" actId="26606"/>
          <ac:spMkLst>
            <pc:docMk/>
            <pc:sldMk cId="1683987545" sldId="297"/>
            <ac:spMk id="11" creationId="{2633B3B5-CC90-43F0-8714-D31D1F3F0209}"/>
          </ac:spMkLst>
        </pc:spChg>
        <pc:spChg chg="add">
          <ac:chgData name="Kapil Sikka" userId="48da3e5e5944f4f7" providerId="LiveId" clId="{E1EB0FB5-EBE9-F142-8B6D-2684B9E995D4}" dt="2024-05-10T05:15:40.058" v="30" actId="26606"/>
          <ac:spMkLst>
            <pc:docMk/>
            <pc:sldMk cId="1683987545" sldId="297"/>
            <ac:spMk id="13" creationId="{A8D57A06-A426-446D-B02C-A2DC6B62E45E}"/>
          </ac:spMkLst>
        </pc:spChg>
        <pc:picChg chg="add mod">
          <ac:chgData name="Kapil Sikka" userId="48da3e5e5944f4f7" providerId="LiveId" clId="{E1EB0FB5-EBE9-F142-8B6D-2684B9E995D4}" dt="2024-05-10T05:15:40.058" v="30" actId="26606"/>
          <ac:picMkLst>
            <pc:docMk/>
            <pc:sldMk cId="1683987545" sldId="297"/>
            <ac:picMk id="2" creationId="{9166E7F3-C19A-35AC-0460-49EA56DA5CDB}"/>
          </ac:picMkLst>
        </pc:picChg>
      </pc:sldChg>
      <pc:sldChg chg="addSp modSp new mod setBg">
        <pc:chgData name="Kapil Sikka" userId="48da3e5e5944f4f7" providerId="LiveId" clId="{E1EB0FB5-EBE9-F142-8B6D-2684B9E995D4}" dt="2024-05-10T05:15:08.271" v="28" actId="26606"/>
        <pc:sldMkLst>
          <pc:docMk/>
          <pc:sldMk cId="3077504277" sldId="298"/>
        </pc:sldMkLst>
        <pc:spChg chg="add">
          <ac:chgData name="Kapil Sikka" userId="48da3e5e5944f4f7" providerId="LiveId" clId="{E1EB0FB5-EBE9-F142-8B6D-2684B9E995D4}" dt="2024-05-10T05:15:08.271" v="28" actId="26606"/>
          <ac:spMkLst>
            <pc:docMk/>
            <pc:sldMk cId="3077504277" sldId="298"/>
            <ac:spMk id="7" creationId="{AB8C311F-7253-4AED-9701-7FC0708C41C7}"/>
          </ac:spMkLst>
        </pc:spChg>
        <pc:spChg chg="add">
          <ac:chgData name="Kapil Sikka" userId="48da3e5e5944f4f7" providerId="LiveId" clId="{E1EB0FB5-EBE9-F142-8B6D-2684B9E995D4}" dt="2024-05-10T05:15:08.271" v="28" actId="26606"/>
          <ac:spMkLst>
            <pc:docMk/>
            <pc:sldMk cId="3077504277" sldId="298"/>
            <ac:spMk id="9" creationId="{E2384209-CB15-4CDF-9D31-C44FD9A3F20D}"/>
          </ac:spMkLst>
        </pc:spChg>
        <pc:spChg chg="add">
          <ac:chgData name="Kapil Sikka" userId="48da3e5e5944f4f7" providerId="LiveId" clId="{E1EB0FB5-EBE9-F142-8B6D-2684B9E995D4}" dt="2024-05-10T05:15:08.271" v="28" actId="26606"/>
          <ac:spMkLst>
            <pc:docMk/>
            <pc:sldMk cId="3077504277" sldId="298"/>
            <ac:spMk id="11" creationId="{2633B3B5-CC90-43F0-8714-D31D1F3F0209}"/>
          </ac:spMkLst>
        </pc:spChg>
        <pc:spChg chg="add">
          <ac:chgData name="Kapil Sikka" userId="48da3e5e5944f4f7" providerId="LiveId" clId="{E1EB0FB5-EBE9-F142-8B6D-2684B9E995D4}" dt="2024-05-10T05:15:08.271" v="28" actId="26606"/>
          <ac:spMkLst>
            <pc:docMk/>
            <pc:sldMk cId="3077504277" sldId="298"/>
            <ac:spMk id="13" creationId="{A8D57A06-A426-446D-B02C-A2DC6B62E45E}"/>
          </ac:spMkLst>
        </pc:spChg>
        <pc:picChg chg="add mod">
          <ac:chgData name="Kapil Sikka" userId="48da3e5e5944f4f7" providerId="LiveId" clId="{E1EB0FB5-EBE9-F142-8B6D-2684B9E995D4}" dt="2024-05-10T05:15:08.271" v="28" actId="26606"/>
          <ac:picMkLst>
            <pc:docMk/>
            <pc:sldMk cId="3077504277" sldId="298"/>
            <ac:picMk id="2" creationId="{D2332C2C-696D-6085-2698-5CD498BAF6B2}"/>
          </ac:picMkLst>
        </pc:picChg>
      </pc:sldChg>
      <pc:sldChg chg="addSp modSp new mod setBg">
        <pc:chgData name="Kapil Sikka" userId="48da3e5e5944f4f7" providerId="LiveId" clId="{E1EB0FB5-EBE9-F142-8B6D-2684B9E995D4}" dt="2024-05-10T05:14:49.944" v="26" actId="26606"/>
        <pc:sldMkLst>
          <pc:docMk/>
          <pc:sldMk cId="2735632165" sldId="299"/>
        </pc:sldMkLst>
        <pc:spChg chg="add">
          <ac:chgData name="Kapil Sikka" userId="48da3e5e5944f4f7" providerId="LiveId" clId="{E1EB0FB5-EBE9-F142-8B6D-2684B9E995D4}" dt="2024-05-10T05:14:49.944" v="26" actId="26606"/>
          <ac:spMkLst>
            <pc:docMk/>
            <pc:sldMk cId="2735632165" sldId="299"/>
            <ac:spMk id="7" creationId="{AB8C311F-7253-4AED-9701-7FC0708C41C7}"/>
          </ac:spMkLst>
        </pc:spChg>
        <pc:spChg chg="add">
          <ac:chgData name="Kapil Sikka" userId="48da3e5e5944f4f7" providerId="LiveId" clId="{E1EB0FB5-EBE9-F142-8B6D-2684B9E995D4}" dt="2024-05-10T05:14:49.944" v="26" actId="26606"/>
          <ac:spMkLst>
            <pc:docMk/>
            <pc:sldMk cId="2735632165" sldId="299"/>
            <ac:spMk id="9" creationId="{E2384209-CB15-4CDF-9D31-C44FD9A3F20D}"/>
          </ac:spMkLst>
        </pc:spChg>
        <pc:spChg chg="add">
          <ac:chgData name="Kapil Sikka" userId="48da3e5e5944f4f7" providerId="LiveId" clId="{E1EB0FB5-EBE9-F142-8B6D-2684B9E995D4}" dt="2024-05-10T05:14:49.944" v="26" actId="26606"/>
          <ac:spMkLst>
            <pc:docMk/>
            <pc:sldMk cId="2735632165" sldId="299"/>
            <ac:spMk id="11" creationId="{2633B3B5-CC90-43F0-8714-D31D1F3F0209}"/>
          </ac:spMkLst>
        </pc:spChg>
        <pc:spChg chg="add">
          <ac:chgData name="Kapil Sikka" userId="48da3e5e5944f4f7" providerId="LiveId" clId="{E1EB0FB5-EBE9-F142-8B6D-2684B9E995D4}" dt="2024-05-10T05:14:49.944" v="26" actId="26606"/>
          <ac:spMkLst>
            <pc:docMk/>
            <pc:sldMk cId="2735632165" sldId="299"/>
            <ac:spMk id="13" creationId="{A8D57A06-A426-446D-B02C-A2DC6B62E45E}"/>
          </ac:spMkLst>
        </pc:spChg>
        <pc:picChg chg="add mod">
          <ac:chgData name="Kapil Sikka" userId="48da3e5e5944f4f7" providerId="LiveId" clId="{E1EB0FB5-EBE9-F142-8B6D-2684B9E995D4}" dt="2024-05-10T05:14:49.944" v="26" actId="26606"/>
          <ac:picMkLst>
            <pc:docMk/>
            <pc:sldMk cId="2735632165" sldId="299"/>
            <ac:picMk id="2" creationId="{C20E99B3-2360-9814-E596-7BFD71BBB499}"/>
          </ac:picMkLst>
        </pc:picChg>
      </pc:sldChg>
      <pc:sldChg chg="addSp modSp new mod setBg">
        <pc:chgData name="Kapil Sikka" userId="48da3e5e5944f4f7" providerId="LiveId" clId="{E1EB0FB5-EBE9-F142-8B6D-2684B9E995D4}" dt="2024-05-10T05:14:30.916" v="24" actId="26606"/>
        <pc:sldMkLst>
          <pc:docMk/>
          <pc:sldMk cId="2017898997" sldId="300"/>
        </pc:sldMkLst>
        <pc:spChg chg="add">
          <ac:chgData name="Kapil Sikka" userId="48da3e5e5944f4f7" providerId="LiveId" clId="{E1EB0FB5-EBE9-F142-8B6D-2684B9E995D4}" dt="2024-05-10T05:14:30.916" v="24" actId="26606"/>
          <ac:spMkLst>
            <pc:docMk/>
            <pc:sldMk cId="2017898997" sldId="300"/>
            <ac:spMk id="7" creationId="{AB8C311F-7253-4AED-9701-7FC0708C41C7}"/>
          </ac:spMkLst>
        </pc:spChg>
        <pc:spChg chg="add">
          <ac:chgData name="Kapil Sikka" userId="48da3e5e5944f4f7" providerId="LiveId" clId="{E1EB0FB5-EBE9-F142-8B6D-2684B9E995D4}" dt="2024-05-10T05:14:30.916" v="24" actId="26606"/>
          <ac:spMkLst>
            <pc:docMk/>
            <pc:sldMk cId="2017898997" sldId="300"/>
            <ac:spMk id="9" creationId="{E2384209-CB15-4CDF-9D31-C44FD9A3F20D}"/>
          </ac:spMkLst>
        </pc:spChg>
        <pc:spChg chg="add">
          <ac:chgData name="Kapil Sikka" userId="48da3e5e5944f4f7" providerId="LiveId" clId="{E1EB0FB5-EBE9-F142-8B6D-2684B9E995D4}" dt="2024-05-10T05:14:30.916" v="24" actId="26606"/>
          <ac:spMkLst>
            <pc:docMk/>
            <pc:sldMk cId="2017898997" sldId="300"/>
            <ac:spMk id="11" creationId="{2633B3B5-CC90-43F0-8714-D31D1F3F0209}"/>
          </ac:spMkLst>
        </pc:spChg>
        <pc:spChg chg="add">
          <ac:chgData name="Kapil Sikka" userId="48da3e5e5944f4f7" providerId="LiveId" clId="{E1EB0FB5-EBE9-F142-8B6D-2684B9E995D4}" dt="2024-05-10T05:14:30.916" v="24" actId="26606"/>
          <ac:spMkLst>
            <pc:docMk/>
            <pc:sldMk cId="2017898997" sldId="300"/>
            <ac:spMk id="13" creationId="{A8D57A06-A426-446D-B02C-A2DC6B62E45E}"/>
          </ac:spMkLst>
        </pc:spChg>
        <pc:picChg chg="add mod">
          <ac:chgData name="Kapil Sikka" userId="48da3e5e5944f4f7" providerId="LiveId" clId="{E1EB0FB5-EBE9-F142-8B6D-2684B9E995D4}" dt="2024-05-10T05:14:30.916" v="24" actId="26606"/>
          <ac:picMkLst>
            <pc:docMk/>
            <pc:sldMk cId="2017898997" sldId="300"/>
            <ac:picMk id="2" creationId="{D0F3AC44-9A8C-9DCC-C075-BE81994BD3B3}"/>
          </ac:picMkLst>
        </pc:picChg>
      </pc:sldChg>
      <pc:sldChg chg="addSp modSp new mod ord setBg">
        <pc:chgData name="Kapil Sikka" userId="48da3e5e5944f4f7" providerId="LiveId" clId="{E1EB0FB5-EBE9-F142-8B6D-2684B9E995D4}" dt="2024-05-10T05:16:14.356" v="36" actId="26606"/>
        <pc:sldMkLst>
          <pc:docMk/>
          <pc:sldMk cId="3374982361" sldId="301"/>
        </pc:sldMkLst>
        <pc:spChg chg="add">
          <ac:chgData name="Kapil Sikka" userId="48da3e5e5944f4f7" providerId="LiveId" clId="{E1EB0FB5-EBE9-F142-8B6D-2684B9E995D4}" dt="2024-05-10T05:16:14.356" v="36" actId="26606"/>
          <ac:spMkLst>
            <pc:docMk/>
            <pc:sldMk cId="3374982361" sldId="301"/>
            <ac:spMk id="7" creationId="{AB8C311F-7253-4AED-9701-7FC0708C41C7}"/>
          </ac:spMkLst>
        </pc:spChg>
        <pc:spChg chg="add">
          <ac:chgData name="Kapil Sikka" userId="48da3e5e5944f4f7" providerId="LiveId" clId="{E1EB0FB5-EBE9-F142-8B6D-2684B9E995D4}" dt="2024-05-10T05:16:14.356" v="36" actId="26606"/>
          <ac:spMkLst>
            <pc:docMk/>
            <pc:sldMk cId="3374982361" sldId="301"/>
            <ac:spMk id="9" creationId="{E2384209-CB15-4CDF-9D31-C44FD9A3F20D}"/>
          </ac:spMkLst>
        </pc:spChg>
        <pc:spChg chg="add">
          <ac:chgData name="Kapil Sikka" userId="48da3e5e5944f4f7" providerId="LiveId" clId="{E1EB0FB5-EBE9-F142-8B6D-2684B9E995D4}" dt="2024-05-10T05:16:14.356" v="36" actId="26606"/>
          <ac:spMkLst>
            <pc:docMk/>
            <pc:sldMk cId="3374982361" sldId="301"/>
            <ac:spMk id="11" creationId="{2633B3B5-CC90-43F0-8714-D31D1F3F0209}"/>
          </ac:spMkLst>
        </pc:spChg>
        <pc:spChg chg="add">
          <ac:chgData name="Kapil Sikka" userId="48da3e5e5944f4f7" providerId="LiveId" clId="{E1EB0FB5-EBE9-F142-8B6D-2684B9E995D4}" dt="2024-05-10T05:16:14.356" v="36" actId="26606"/>
          <ac:spMkLst>
            <pc:docMk/>
            <pc:sldMk cId="3374982361" sldId="301"/>
            <ac:spMk id="13" creationId="{A8D57A06-A426-446D-B02C-A2DC6B62E45E}"/>
          </ac:spMkLst>
        </pc:spChg>
        <pc:picChg chg="add mod">
          <ac:chgData name="Kapil Sikka" userId="48da3e5e5944f4f7" providerId="LiveId" clId="{E1EB0FB5-EBE9-F142-8B6D-2684B9E995D4}" dt="2024-05-10T05:16:14.356" v="36" actId="26606"/>
          <ac:picMkLst>
            <pc:docMk/>
            <pc:sldMk cId="3374982361" sldId="301"/>
            <ac:picMk id="2" creationId="{95554488-5D6E-16E7-8998-579E4B2E006C}"/>
          </ac:picMkLst>
        </pc:picChg>
      </pc:sldChg>
      <pc:sldChg chg="addSp modSp new mod ord setBg">
        <pc:chgData name="Kapil Sikka" userId="48da3e5e5944f4f7" providerId="LiveId" clId="{E1EB0FB5-EBE9-F142-8B6D-2684B9E995D4}" dt="2024-05-10T05:16:33.464" v="38" actId="26606"/>
        <pc:sldMkLst>
          <pc:docMk/>
          <pc:sldMk cId="757200830" sldId="302"/>
        </pc:sldMkLst>
        <pc:spChg chg="add">
          <ac:chgData name="Kapil Sikka" userId="48da3e5e5944f4f7" providerId="LiveId" clId="{E1EB0FB5-EBE9-F142-8B6D-2684B9E995D4}" dt="2024-05-10T05:16:33.464" v="38" actId="26606"/>
          <ac:spMkLst>
            <pc:docMk/>
            <pc:sldMk cId="757200830" sldId="302"/>
            <ac:spMk id="7" creationId="{AB8C311F-7253-4AED-9701-7FC0708C41C7}"/>
          </ac:spMkLst>
        </pc:spChg>
        <pc:spChg chg="add">
          <ac:chgData name="Kapil Sikka" userId="48da3e5e5944f4f7" providerId="LiveId" clId="{E1EB0FB5-EBE9-F142-8B6D-2684B9E995D4}" dt="2024-05-10T05:16:33.464" v="38" actId="26606"/>
          <ac:spMkLst>
            <pc:docMk/>
            <pc:sldMk cId="757200830" sldId="302"/>
            <ac:spMk id="9" creationId="{E2384209-CB15-4CDF-9D31-C44FD9A3F20D}"/>
          </ac:spMkLst>
        </pc:spChg>
        <pc:spChg chg="add">
          <ac:chgData name="Kapil Sikka" userId="48da3e5e5944f4f7" providerId="LiveId" clId="{E1EB0FB5-EBE9-F142-8B6D-2684B9E995D4}" dt="2024-05-10T05:16:33.464" v="38" actId="26606"/>
          <ac:spMkLst>
            <pc:docMk/>
            <pc:sldMk cId="757200830" sldId="302"/>
            <ac:spMk id="11" creationId="{2633B3B5-CC90-43F0-8714-D31D1F3F0209}"/>
          </ac:spMkLst>
        </pc:spChg>
        <pc:spChg chg="add">
          <ac:chgData name="Kapil Sikka" userId="48da3e5e5944f4f7" providerId="LiveId" clId="{E1EB0FB5-EBE9-F142-8B6D-2684B9E995D4}" dt="2024-05-10T05:16:33.464" v="38" actId="26606"/>
          <ac:spMkLst>
            <pc:docMk/>
            <pc:sldMk cId="757200830" sldId="302"/>
            <ac:spMk id="13" creationId="{A8D57A06-A426-446D-B02C-A2DC6B62E45E}"/>
          </ac:spMkLst>
        </pc:spChg>
        <pc:picChg chg="add mod">
          <ac:chgData name="Kapil Sikka" userId="48da3e5e5944f4f7" providerId="LiveId" clId="{E1EB0FB5-EBE9-F142-8B6D-2684B9E995D4}" dt="2024-05-10T05:16:33.464" v="38" actId="26606"/>
          <ac:picMkLst>
            <pc:docMk/>
            <pc:sldMk cId="757200830" sldId="302"/>
            <ac:picMk id="2" creationId="{2CBF30A0-C33E-50DD-BE0C-9055632D3159}"/>
          </ac:picMkLst>
        </pc:picChg>
      </pc:sldChg>
      <pc:sldChg chg="addSp modSp new mod setBg">
        <pc:chgData name="Kapil Sikka" userId="48da3e5e5944f4f7" providerId="LiveId" clId="{E1EB0FB5-EBE9-F142-8B6D-2684B9E995D4}" dt="2024-05-10T05:17:09.771" v="44" actId="26606"/>
        <pc:sldMkLst>
          <pc:docMk/>
          <pc:sldMk cId="907922216" sldId="303"/>
        </pc:sldMkLst>
        <pc:spChg chg="add">
          <ac:chgData name="Kapil Sikka" userId="48da3e5e5944f4f7" providerId="LiveId" clId="{E1EB0FB5-EBE9-F142-8B6D-2684B9E995D4}" dt="2024-05-10T05:17:09.771" v="44" actId="26606"/>
          <ac:spMkLst>
            <pc:docMk/>
            <pc:sldMk cId="907922216" sldId="303"/>
            <ac:spMk id="7" creationId="{AB8C311F-7253-4AED-9701-7FC0708C41C7}"/>
          </ac:spMkLst>
        </pc:spChg>
        <pc:spChg chg="add">
          <ac:chgData name="Kapil Sikka" userId="48da3e5e5944f4f7" providerId="LiveId" clId="{E1EB0FB5-EBE9-F142-8B6D-2684B9E995D4}" dt="2024-05-10T05:17:09.771" v="44" actId="26606"/>
          <ac:spMkLst>
            <pc:docMk/>
            <pc:sldMk cId="907922216" sldId="303"/>
            <ac:spMk id="9" creationId="{E2384209-CB15-4CDF-9D31-C44FD9A3F20D}"/>
          </ac:spMkLst>
        </pc:spChg>
        <pc:spChg chg="add">
          <ac:chgData name="Kapil Sikka" userId="48da3e5e5944f4f7" providerId="LiveId" clId="{E1EB0FB5-EBE9-F142-8B6D-2684B9E995D4}" dt="2024-05-10T05:17:09.771" v="44" actId="26606"/>
          <ac:spMkLst>
            <pc:docMk/>
            <pc:sldMk cId="907922216" sldId="303"/>
            <ac:spMk id="11" creationId="{2633B3B5-CC90-43F0-8714-D31D1F3F0209}"/>
          </ac:spMkLst>
        </pc:spChg>
        <pc:spChg chg="add">
          <ac:chgData name="Kapil Sikka" userId="48da3e5e5944f4f7" providerId="LiveId" clId="{E1EB0FB5-EBE9-F142-8B6D-2684B9E995D4}" dt="2024-05-10T05:17:09.771" v="44" actId="26606"/>
          <ac:spMkLst>
            <pc:docMk/>
            <pc:sldMk cId="907922216" sldId="303"/>
            <ac:spMk id="13" creationId="{A8D57A06-A426-446D-B02C-A2DC6B62E45E}"/>
          </ac:spMkLst>
        </pc:spChg>
        <pc:picChg chg="add mod">
          <ac:chgData name="Kapil Sikka" userId="48da3e5e5944f4f7" providerId="LiveId" clId="{E1EB0FB5-EBE9-F142-8B6D-2684B9E995D4}" dt="2024-05-10T05:17:09.771" v="44" actId="26606"/>
          <ac:picMkLst>
            <pc:docMk/>
            <pc:sldMk cId="907922216" sldId="303"/>
            <ac:picMk id="2" creationId="{B42CE58F-06A4-35B3-83A3-E1647DE90951}"/>
          </ac:picMkLst>
        </pc:picChg>
      </pc:sldChg>
      <pc:sldChg chg="addSp modSp new mod setBg">
        <pc:chgData name="Kapil Sikka" userId="48da3e5e5944f4f7" providerId="LiveId" clId="{E1EB0FB5-EBE9-F142-8B6D-2684B9E995D4}" dt="2024-05-10T05:16:50.735" v="42" actId="26606"/>
        <pc:sldMkLst>
          <pc:docMk/>
          <pc:sldMk cId="794418546" sldId="304"/>
        </pc:sldMkLst>
        <pc:spChg chg="add">
          <ac:chgData name="Kapil Sikka" userId="48da3e5e5944f4f7" providerId="LiveId" clId="{E1EB0FB5-EBE9-F142-8B6D-2684B9E995D4}" dt="2024-05-10T05:16:50.735" v="42" actId="26606"/>
          <ac:spMkLst>
            <pc:docMk/>
            <pc:sldMk cId="794418546" sldId="304"/>
            <ac:spMk id="7" creationId="{AB8C311F-7253-4AED-9701-7FC0708C41C7}"/>
          </ac:spMkLst>
        </pc:spChg>
        <pc:spChg chg="add">
          <ac:chgData name="Kapil Sikka" userId="48da3e5e5944f4f7" providerId="LiveId" clId="{E1EB0FB5-EBE9-F142-8B6D-2684B9E995D4}" dt="2024-05-10T05:16:50.735" v="42" actId="26606"/>
          <ac:spMkLst>
            <pc:docMk/>
            <pc:sldMk cId="794418546" sldId="304"/>
            <ac:spMk id="9" creationId="{E2384209-CB15-4CDF-9D31-C44FD9A3F20D}"/>
          </ac:spMkLst>
        </pc:spChg>
        <pc:spChg chg="add">
          <ac:chgData name="Kapil Sikka" userId="48da3e5e5944f4f7" providerId="LiveId" clId="{E1EB0FB5-EBE9-F142-8B6D-2684B9E995D4}" dt="2024-05-10T05:16:50.735" v="42" actId="26606"/>
          <ac:spMkLst>
            <pc:docMk/>
            <pc:sldMk cId="794418546" sldId="304"/>
            <ac:spMk id="11" creationId="{2633B3B5-CC90-43F0-8714-D31D1F3F0209}"/>
          </ac:spMkLst>
        </pc:spChg>
        <pc:spChg chg="add">
          <ac:chgData name="Kapil Sikka" userId="48da3e5e5944f4f7" providerId="LiveId" clId="{E1EB0FB5-EBE9-F142-8B6D-2684B9E995D4}" dt="2024-05-10T05:16:50.735" v="42" actId="26606"/>
          <ac:spMkLst>
            <pc:docMk/>
            <pc:sldMk cId="794418546" sldId="304"/>
            <ac:spMk id="13" creationId="{A8D57A06-A426-446D-B02C-A2DC6B62E45E}"/>
          </ac:spMkLst>
        </pc:spChg>
        <pc:picChg chg="add mod">
          <ac:chgData name="Kapil Sikka" userId="48da3e5e5944f4f7" providerId="LiveId" clId="{E1EB0FB5-EBE9-F142-8B6D-2684B9E995D4}" dt="2024-05-10T05:16:50.735" v="42" actId="26606"/>
          <ac:picMkLst>
            <pc:docMk/>
            <pc:sldMk cId="794418546" sldId="304"/>
            <ac:picMk id="2" creationId="{32538B78-D52A-1EAE-5A2F-09A57CC36E96}"/>
          </ac:picMkLst>
        </pc:picChg>
      </pc:sldChg>
      <pc:sldChg chg="addSp delSp modSp new mod setBg">
        <pc:chgData name="Kapil Sikka" userId="48da3e5e5944f4f7" providerId="LiveId" clId="{E1EB0FB5-EBE9-F142-8B6D-2684B9E995D4}" dt="2024-05-10T05:47:03.333" v="129" actId="12"/>
        <pc:sldMkLst>
          <pc:docMk/>
          <pc:sldMk cId="3248322782" sldId="305"/>
        </pc:sldMkLst>
        <pc:spChg chg="add del mod">
          <ac:chgData name="Kapil Sikka" userId="48da3e5e5944f4f7" providerId="LiveId" clId="{E1EB0FB5-EBE9-F142-8B6D-2684B9E995D4}" dt="2024-05-10T05:47:03.333" v="129" actId="12"/>
          <ac:spMkLst>
            <pc:docMk/>
            <pc:sldMk cId="3248322782" sldId="305"/>
            <ac:spMk id="2" creationId="{EA98A299-B885-9D2C-20A7-B69387B3C8AE}"/>
          </ac:spMkLst>
        </pc:spChg>
        <pc:spChg chg="add del">
          <ac:chgData name="Kapil Sikka" userId="48da3e5e5944f4f7" providerId="LiveId" clId="{E1EB0FB5-EBE9-F142-8B6D-2684B9E995D4}" dt="2024-05-10T05:46:23.418" v="116" actId="26606"/>
          <ac:spMkLst>
            <pc:docMk/>
            <pc:sldMk cId="3248322782" sldId="305"/>
            <ac:spMk id="8" creationId="{3ECBE1F1-D69B-4AFA-ABD5-8E41720EF6DE}"/>
          </ac:spMkLst>
        </pc:spChg>
        <pc:spChg chg="add del">
          <ac:chgData name="Kapil Sikka" userId="48da3e5e5944f4f7" providerId="LiveId" clId="{E1EB0FB5-EBE9-F142-8B6D-2684B9E995D4}" dt="2024-05-10T05:46:23.418" v="116" actId="26606"/>
          <ac:spMkLst>
            <pc:docMk/>
            <pc:sldMk cId="3248322782" sldId="305"/>
            <ac:spMk id="10" creationId="{603A6265-E10C-4B85-9C20-E75FCAF9CC63}"/>
          </ac:spMkLst>
        </pc:spChg>
        <pc:graphicFrameChg chg="add del">
          <ac:chgData name="Kapil Sikka" userId="48da3e5e5944f4f7" providerId="LiveId" clId="{E1EB0FB5-EBE9-F142-8B6D-2684B9E995D4}" dt="2024-05-10T05:46:27.235" v="118" actId="26606"/>
          <ac:graphicFrameMkLst>
            <pc:docMk/>
            <pc:sldMk cId="3248322782" sldId="305"/>
            <ac:graphicFrameMk id="12" creationId="{964F55A9-F269-0B25-9C77-8975F925D2F6}"/>
          </ac:graphicFrameMkLst>
        </pc:graphicFrameChg>
        <pc:picChg chg="add del">
          <ac:chgData name="Kapil Sikka" userId="48da3e5e5944f4f7" providerId="LiveId" clId="{E1EB0FB5-EBE9-F142-8B6D-2684B9E995D4}" dt="2024-05-10T05:46:23.418" v="116" actId="26606"/>
          <ac:picMkLst>
            <pc:docMk/>
            <pc:sldMk cId="3248322782" sldId="305"/>
            <ac:picMk id="4" creationId="{0E0DC03B-DBC5-4336-2B4D-39FC8F8A1B90}"/>
          </ac:picMkLst>
        </pc:picChg>
      </pc:sldChg>
      <pc:sldChg chg="add">
        <pc:chgData name="Kapil Sikka" userId="48da3e5e5944f4f7" providerId="LiveId" clId="{E1EB0FB5-EBE9-F142-8B6D-2684B9E995D4}" dt="2024-05-10T05:57:03.854" v="130"/>
        <pc:sldMkLst>
          <pc:docMk/>
          <pc:sldMk cId="4141302319" sldId="331"/>
        </pc:sldMkLst>
      </pc:sldChg>
      <pc:sldChg chg="add">
        <pc:chgData name="Kapil Sikka" userId="48da3e5e5944f4f7" providerId="LiveId" clId="{E1EB0FB5-EBE9-F142-8B6D-2684B9E995D4}" dt="2024-05-10T05:57:03.854" v="130"/>
        <pc:sldMkLst>
          <pc:docMk/>
          <pc:sldMk cId="876892326" sldId="332"/>
        </pc:sldMkLst>
      </pc:sldChg>
      <pc:sldChg chg="add">
        <pc:chgData name="Kapil Sikka" userId="48da3e5e5944f4f7" providerId="LiveId" clId="{E1EB0FB5-EBE9-F142-8B6D-2684B9E995D4}" dt="2024-05-10T05:57:03.854" v="130"/>
        <pc:sldMkLst>
          <pc:docMk/>
          <pc:sldMk cId="2802098659" sldId="355"/>
        </pc:sldMkLst>
      </pc:sldChg>
      <pc:sldChg chg="add">
        <pc:chgData name="Kapil Sikka" userId="48da3e5e5944f4f7" providerId="LiveId" clId="{E1EB0FB5-EBE9-F142-8B6D-2684B9E995D4}" dt="2024-05-10T05:57:03.854" v="130"/>
        <pc:sldMkLst>
          <pc:docMk/>
          <pc:sldMk cId="3904646597" sldId="356"/>
        </pc:sldMkLst>
      </pc:sldChg>
      <pc:sldChg chg="add">
        <pc:chgData name="Kapil Sikka" userId="48da3e5e5944f4f7" providerId="LiveId" clId="{E1EB0FB5-EBE9-F142-8B6D-2684B9E995D4}" dt="2024-05-10T05:57:03.854" v="130"/>
        <pc:sldMkLst>
          <pc:docMk/>
          <pc:sldMk cId="3877259390" sldId="384"/>
        </pc:sldMkLst>
      </pc:sldChg>
      <pc:sldChg chg="add">
        <pc:chgData name="Kapil Sikka" userId="48da3e5e5944f4f7" providerId="LiveId" clId="{E1EB0FB5-EBE9-F142-8B6D-2684B9E995D4}" dt="2024-05-10T06:16:22.890" v="131"/>
        <pc:sldMkLst>
          <pc:docMk/>
          <pc:sldMk cId="0" sldId="385"/>
        </pc:sldMkLst>
      </pc:sldChg>
      <pc:sldChg chg="add">
        <pc:chgData name="Kapil Sikka" userId="48da3e5e5944f4f7" providerId="LiveId" clId="{E1EB0FB5-EBE9-F142-8B6D-2684B9E995D4}" dt="2024-05-10T06:16:22.890" v="131"/>
        <pc:sldMkLst>
          <pc:docMk/>
          <pc:sldMk cId="661309005" sldId="392"/>
        </pc:sldMkLst>
      </pc:sldChg>
      <pc:sldChg chg="add">
        <pc:chgData name="Kapil Sikka" userId="48da3e5e5944f4f7" providerId="LiveId" clId="{E1EB0FB5-EBE9-F142-8B6D-2684B9E995D4}" dt="2024-05-10T17:12:28.575" v="147"/>
        <pc:sldMkLst>
          <pc:docMk/>
          <pc:sldMk cId="4228725738" sldId="876"/>
        </pc:sldMkLst>
      </pc:sldChg>
      <pc:sldChg chg="add">
        <pc:chgData name="Kapil Sikka" userId="48da3e5e5944f4f7" providerId="LiveId" clId="{E1EB0FB5-EBE9-F142-8B6D-2684B9E995D4}" dt="2024-05-10T17:12:28.575" v="147"/>
        <pc:sldMkLst>
          <pc:docMk/>
          <pc:sldMk cId="803586655" sldId="896"/>
        </pc:sldMkLst>
      </pc:sldChg>
      <pc:sldChg chg="delSp add setBg delDesignElem">
        <pc:chgData name="Kapil Sikka" userId="48da3e5e5944f4f7" providerId="LiveId" clId="{E1EB0FB5-EBE9-F142-8B6D-2684B9E995D4}" dt="2024-05-11T08:31:41.094" v="214"/>
        <pc:sldMkLst>
          <pc:docMk/>
          <pc:sldMk cId="3465469655" sldId="1046"/>
        </pc:sldMkLst>
        <pc:spChg chg="del">
          <ac:chgData name="Kapil Sikka" userId="48da3e5e5944f4f7" providerId="LiveId" clId="{E1EB0FB5-EBE9-F142-8B6D-2684B9E995D4}" dt="2024-05-11T08:31:41.094" v="214"/>
          <ac:spMkLst>
            <pc:docMk/>
            <pc:sldMk cId="3465469655" sldId="1046"/>
            <ac:spMk id="7" creationId="{9203DE33-2CD4-4CA8-9AF3-37C3B65133B0}"/>
          </ac:spMkLst>
        </pc:spChg>
        <pc:spChg chg="del">
          <ac:chgData name="Kapil Sikka" userId="48da3e5e5944f4f7" providerId="LiveId" clId="{E1EB0FB5-EBE9-F142-8B6D-2684B9E995D4}" dt="2024-05-11T08:31:41.094" v="214"/>
          <ac:spMkLst>
            <pc:docMk/>
            <pc:sldMk cId="3465469655" sldId="1046"/>
            <ac:spMk id="9" creationId="{0AF57B88-1D4C-41FA-A761-EC1DD10C35CB}"/>
          </ac:spMkLst>
        </pc:spChg>
        <pc:spChg chg="del">
          <ac:chgData name="Kapil Sikka" userId="48da3e5e5944f4f7" providerId="LiveId" clId="{E1EB0FB5-EBE9-F142-8B6D-2684B9E995D4}" dt="2024-05-11T08:31:41.094" v="214"/>
          <ac:spMkLst>
            <pc:docMk/>
            <pc:sldMk cId="3465469655" sldId="1046"/>
            <ac:spMk id="13" creationId="{5E81CCFB-7BEF-4186-86FB-D09450B4D02D}"/>
          </ac:spMkLst>
        </pc:spChg>
        <pc:spChg chg="del">
          <ac:chgData name="Kapil Sikka" userId="48da3e5e5944f4f7" providerId="LiveId" clId="{E1EB0FB5-EBE9-F142-8B6D-2684B9E995D4}" dt="2024-05-11T08:31:41.094" v="214"/>
          <ac:spMkLst>
            <pc:docMk/>
            <pc:sldMk cId="3465469655" sldId="1046"/>
            <ac:spMk id="14" creationId="{D2548F45-5164-4ABB-8212-7F293FDED8D4}"/>
          </ac:spMkLst>
        </pc:spChg>
      </pc:sldChg>
      <pc:sldChg chg="add">
        <pc:chgData name="Kapil Sikka" userId="48da3e5e5944f4f7" providerId="LiveId" clId="{E1EB0FB5-EBE9-F142-8B6D-2684B9E995D4}" dt="2024-05-11T08:31:41.094" v="214"/>
        <pc:sldMkLst>
          <pc:docMk/>
          <pc:sldMk cId="194471420" sldId="1047"/>
        </pc:sldMkLst>
      </pc:sldChg>
      <pc:sldChg chg="add">
        <pc:chgData name="Kapil Sikka" userId="48da3e5e5944f4f7" providerId="LiveId" clId="{E1EB0FB5-EBE9-F142-8B6D-2684B9E995D4}" dt="2024-05-11T08:31:41.094" v="214"/>
        <pc:sldMkLst>
          <pc:docMk/>
          <pc:sldMk cId="4139864324" sldId="1048"/>
        </pc:sldMkLst>
      </pc:sldChg>
      <pc:sldChg chg="add">
        <pc:chgData name="Kapil Sikka" userId="48da3e5e5944f4f7" providerId="LiveId" clId="{E1EB0FB5-EBE9-F142-8B6D-2684B9E995D4}" dt="2024-05-11T08:31:41.094" v="214"/>
        <pc:sldMkLst>
          <pc:docMk/>
          <pc:sldMk cId="3940264427" sldId="1050"/>
        </pc:sldMkLst>
      </pc:sldChg>
      <pc:sldChg chg="add">
        <pc:chgData name="Kapil Sikka" userId="48da3e5e5944f4f7" providerId="LiveId" clId="{E1EB0FB5-EBE9-F142-8B6D-2684B9E995D4}" dt="2024-05-11T08:31:41.094" v="214"/>
        <pc:sldMkLst>
          <pc:docMk/>
          <pc:sldMk cId="4186837436" sldId="1051"/>
        </pc:sldMkLst>
      </pc:sldChg>
      <pc:sldChg chg="add">
        <pc:chgData name="Kapil Sikka" userId="48da3e5e5944f4f7" providerId="LiveId" clId="{E1EB0FB5-EBE9-F142-8B6D-2684B9E995D4}" dt="2024-05-11T08:31:41.094" v="214"/>
        <pc:sldMkLst>
          <pc:docMk/>
          <pc:sldMk cId="3896330310" sldId="1053"/>
        </pc:sldMkLst>
      </pc:sldChg>
      <pc:sldChg chg="add">
        <pc:chgData name="Kapil Sikka" userId="48da3e5e5944f4f7" providerId="LiveId" clId="{E1EB0FB5-EBE9-F142-8B6D-2684B9E995D4}" dt="2024-05-10T17:12:28.575" v="147"/>
        <pc:sldMkLst>
          <pc:docMk/>
          <pc:sldMk cId="0" sldId="1101"/>
        </pc:sldMkLst>
      </pc:sldChg>
      <pc:sldChg chg="add">
        <pc:chgData name="Kapil Sikka" userId="48da3e5e5944f4f7" providerId="LiveId" clId="{E1EB0FB5-EBE9-F142-8B6D-2684B9E995D4}" dt="2024-05-10T17:12:28.575" v="147"/>
        <pc:sldMkLst>
          <pc:docMk/>
          <pc:sldMk cId="0" sldId="1102"/>
        </pc:sldMkLst>
      </pc:sldChg>
      <pc:sldChg chg="delSp add setBg delDesignElem">
        <pc:chgData name="Kapil Sikka" userId="48da3e5e5944f4f7" providerId="LiveId" clId="{E1EB0FB5-EBE9-F142-8B6D-2684B9E995D4}" dt="2024-05-11T08:31:41.094" v="214"/>
        <pc:sldMkLst>
          <pc:docMk/>
          <pc:sldMk cId="3762930895" sldId="1145"/>
        </pc:sldMkLst>
        <pc:spChg chg="del">
          <ac:chgData name="Kapil Sikka" userId="48da3e5e5944f4f7" providerId="LiveId" clId="{E1EB0FB5-EBE9-F142-8B6D-2684B9E995D4}" dt="2024-05-11T08:31:41.094" v="214"/>
          <ac:spMkLst>
            <pc:docMk/>
            <pc:sldMk cId="3762930895" sldId="1145"/>
            <ac:spMk id="9" creationId="{79BB35BC-D5C2-4C8B-A22A-A71E6191913B}"/>
          </ac:spMkLst>
        </pc:spChg>
      </pc:sldChg>
      <pc:sldChg chg="add">
        <pc:chgData name="Kapil Sikka" userId="48da3e5e5944f4f7" providerId="LiveId" clId="{E1EB0FB5-EBE9-F142-8B6D-2684B9E995D4}" dt="2024-05-10T06:16:22.890" v="131"/>
        <pc:sldMkLst>
          <pc:docMk/>
          <pc:sldMk cId="0" sldId="1343"/>
        </pc:sldMkLst>
      </pc:sldChg>
      <pc:sldChg chg="addSp modSp new mod">
        <pc:chgData name="Kapil Sikka" userId="48da3e5e5944f4f7" providerId="LiveId" clId="{E1EB0FB5-EBE9-F142-8B6D-2684B9E995D4}" dt="2024-05-10T12:40:05.447" v="143" actId="207"/>
        <pc:sldMkLst>
          <pc:docMk/>
          <pc:sldMk cId="1203470268" sldId="1344"/>
        </pc:sldMkLst>
        <pc:spChg chg="add mod">
          <ac:chgData name="Kapil Sikka" userId="48da3e5e5944f4f7" providerId="LiveId" clId="{E1EB0FB5-EBE9-F142-8B6D-2684B9E995D4}" dt="2024-05-10T12:40:05.447" v="143" actId="207"/>
          <ac:spMkLst>
            <pc:docMk/>
            <pc:sldMk cId="1203470268" sldId="1344"/>
            <ac:spMk id="2" creationId="{886E86BF-A940-E94E-3251-27A3901CDFA4}"/>
          </ac:spMkLst>
        </pc:spChg>
      </pc:sldChg>
      <pc:sldChg chg="addSp modSp new mod setBg">
        <pc:chgData name="Kapil Sikka" userId="48da3e5e5944f4f7" providerId="LiveId" clId="{E1EB0FB5-EBE9-F142-8B6D-2684B9E995D4}" dt="2024-05-10T16:43:56.645" v="146" actId="26606"/>
        <pc:sldMkLst>
          <pc:docMk/>
          <pc:sldMk cId="130041971" sldId="1345"/>
        </pc:sldMkLst>
        <pc:spChg chg="add">
          <ac:chgData name="Kapil Sikka" userId="48da3e5e5944f4f7" providerId="LiveId" clId="{E1EB0FB5-EBE9-F142-8B6D-2684B9E995D4}" dt="2024-05-10T16:43:56.645" v="146" actId="26606"/>
          <ac:spMkLst>
            <pc:docMk/>
            <pc:sldMk cId="130041971" sldId="1345"/>
            <ac:spMk id="7" creationId="{AB8C311F-7253-4AED-9701-7FC0708C41C7}"/>
          </ac:spMkLst>
        </pc:spChg>
        <pc:spChg chg="add">
          <ac:chgData name="Kapil Sikka" userId="48da3e5e5944f4f7" providerId="LiveId" clId="{E1EB0FB5-EBE9-F142-8B6D-2684B9E995D4}" dt="2024-05-10T16:43:56.645" v="146" actId="26606"/>
          <ac:spMkLst>
            <pc:docMk/>
            <pc:sldMk cId="130041971" sldId="1345"/>
            <ac:spMk id="9" creationId="{E2384209-CB15-4CDF-9D31-C44FD9A3F20D}"/>
          </ac:spMkLst>
        </pc:spChg>
        <pc:spChg chg="add">
          <ac:chgData name="Kapil Sikka" userId="48da3e5e5944f4f7" providerId="LiveId" clId="{E1EB0FB5-EBE9-F142-8B6D-2684B9E995D4}" dt="2024-05-10T16:43:56.645" v="146" actId="26606"/>
          <ac:spMkLst>
            <pc:docMk/>
            <pc:sldMk cId="130041971" sldId="1345"/>
            <ac:spMk id="11" creationId="{2633B3B5-CC90-43F0-8714-D31D1F3F0209}"/>
          </ac:spMkLst>
        </pc:spChg>
        <pc:spChg chg="add">
          <ac:chgData name="Kapil Sikka" userId="48da3e5e5944f4f7" providerId="LiveId" clId="{E1EB0FB5-EBE9-F142-8B6D-2684B9E995D4}" dt="2024-05-10T16:43:56.645" v="146" actId="26606"/>
          <ac:spMkLst>
            <pc:docMk/>
            <pc:sldMk cId="130041971" sldId="1345"/>
            <ac:spMk id="13" creationId="{A8D57A06-A426-446D-B02C-A2DC6B62E45E}"/>
          </ac:spMkLst>
        </pc:spChg>
        <pc:picChg chg="add mod">
          <ac:chgData name="Kapil Sikka" userId="48da3e5e5944f4f7" providerId="LiveId" clId="{E1EB0FB5-EBE9-F142-8B6D-2684B9E995D4}" dt="2024-05-10T16:43:56.645" v="146" actId="26606"/>
          <ac:picMkLst>
            <pc:docMk/>
            <pc:sldMk cId="130041971" sldId="1345"/>
            <ac:picMk id="2" creationId="{10E41F86-CD8B-91FC-41C2-DB0AE7161CAC}"/>
          </ac:picMkLst>
        </pc:picChg>
      </pc:sldChg>
      <pc:sldChg chg="add">
        <pc:chgData name="Kapil Sikka" userId="48da3e5e5944f4f7" providerId="LiveId" clId="{E1EB0FB5-EBE9-F142-8B6D-2684B9E995D4}" dt="2024-05-10T17:12:28.575" v="147"/>
        <pc:sldMkLst>
          <pc:docMk/>
          <pc:sldMk cId="1117824074" sldId="1346"/>
        </pc:sldMkLst>
      </pc:sldChg>
      <pc:sldChg chg="add">
        <pc:chgData name="Kapil Sikka" userId="48da3e5e5944f4f7" providerId="LiveId" clId="{E1EB0FB5-EBE9-F142-8B6D-2684B9E995D4}" dt="2024-05-10T17:12:28.575" v="147"/>
        <pc:sldMkLst>
          <pc:docMk/>
          <pc:sldMk cId="267721726" sldId="1347"/>
        </pc:sldMkLst>
      </pc:sldChg>
      <pc:sldChg chg="addSp modSp new mod setBg">
        <pc:chgData name="Kapil Sikka" userId="48da3e5e5944f4f7" providerId="LiveId" clId="{E1EB0FB5-EBE9-F142-8B6D-2684B9E995D4}" dt="2024-05-11T06:08:35.568" v="164" actId="113"/>
        <pc:sldMkLst>
          <pc:docMk/>
          <pc:sldMk cId="3981478330" sldId="1348"/>
        </pc:sldMkLst>
        <pc:spChg chg="add mod">
          <ac:chgData name="Kapil Sikka" userId="48da3e5e5944f4f7" providerId="LiveId" clId="{E1EB0FB5-EBE9-F142-8B6D-2684B9E995D4}" dt="2024-05-11T06:08:35.568" v="164" actId="113"/>
          <ac:spMkLst>
            <pc:docMk/>
            <pc:sldMk cId="3981478330" sldId="1348"/>
            <ac:spMk id="3" creationId="{4491AF74-CEC0-A9EB-BD06-FB1D96B145BB}"/>
          </ac:spMkLst>
        </pc:spChg>
        <pc:spChg chg="add">
          <ac:chgData name="Kapil Sikka" userId="48da3e5e5944f4f7" providerId="LiveId" clId="{E1EB0FB5-EBE9-F142-8B6D-2684B9E995D4}" dt="2024-05-11T06:08:05.719" v="158" actId="26606"/>
          <ac:spMkLst>
            <pc:docMk/>
            <pc:sldMk cId="3981478330" sldId="1348"/>
            <ac:spMk id="8" creationId="{1B15ED52-F352-441B-82BF-E0EA34836D08}"/>
          </ac:spMkLst>
        </pc:spChg>
        <pc:spChg chg="add">
          <ac:chgData name="Kapil Sikka" userId="48da3e5e5944f4f7" providerId="LiveId" clId="{E1EB0FB5-EBE9-F142-8B6D-2684B9E995D4}" dt="2024-05-11T06:08:05.719" v="158" actId="26606"/>
          <ac:spMkLst>
            <pc:docMk/>
            <pc:sldMk cId="3981478330" sldId="1348"/>
            <ac:spMk id="10" creationId="{3B2E3793-BFE6-45A2-9B7B-E18844431C99}"/>
          </ac:spMkLst>
        </pc:spChg>
        <pc:spChg chg="add">
          <ac:chgData name="Kapil Sikka" userId="48da3e5e5944f4f7" providerId="LiveId" clId="{E1EB0FB5-EBE9-F142-8B6D-2684B9E995D4}" dt="2024-05-11T06:08:05.719" v="158" actId="26606"/>
          <ac:spMkLst>
            <pc:docMk/>
            <pc:sldMk cId="3981478330" sldId="1348"/>
            <ac:spMk id="12" creationId="{BC4C4868-CB8F-4AF9-9CDB-8108F2C19B67}"/>
          </ac:spMkLst>
        </pc:spChg>
        <pc:spChg chg="add">
          <ac:chgData name="Kapil Sikka" userId="48da3e5e5944f4f7" providerId="LiveId" clId="{E1EB0FB5-EBE9-F142-8B6D-2684B9E995D4}" dt="2024-05-11T06:08:05.719" v="158" actId="26606"/>
          <ac:spMkLst>
            <pc:docMk/>
            <pc:sldMk cId="3981478330" sldId="1348"/>
            <ac:spMk id="14" creationId="{375E0459-6403-40CD-989D-56A4407CA12E}"/>
          </ac:spMkLst>
        </pc:spChg>
        <pc:spChg chg="add">
          <ac:chgData name="Kapil Sikka" userId="48da3e5e5944f4f7" providerId="LiveId" clId="{E1EB0FB5-EBE9-F142-8B6D-2684B9E995D4}" dt="2024-05-11T06:08:05.719" v="158" actId="26606"/>
          <ac:spMkLst>
            <pc:docMk/>
            <pc:sldMk cId="3981478330" sldId="1348"/>
            <ac:spMk id="16" creationId="{53E5B1A8-3AC9-4BD1-9BBC-78CA94F2D1BA}"/>
          </ac:spMkLst>
        </pc:spChg>
      </pc:sldChg>
      <pc:sldChg chg="addSp modSp new mod">
        <pc:chgData name="Kapil Sikka" userId="48da3e5e5944f4f7" providerId="LiveId" clId="{E1EB0FB5-EBE9-F142-8B6D-2684B9E995D4}" dt="2024-05-11T06:10:12.038" v="173" actId="113"/>
        <pc:sldMkLst>
          <pc:docMk/>
          <pc:sldMk cId="1801501060" sldId="1349"/>
        </pc:sldMkLst>
        <pc:spChg chg="add mod">
          <ac:chgData name="Kapil Sikka" userId="48da3e5e5944f4f7" providerId="LiveId" clId="{E1EB0FB5-EBE9-F142-8B6D-2684B9E995D4}" dt="2024-05-11T06:10:12.038" v="173" actId="113"/>
          <ac:spMkLst>
            <pc:docMk/>
            <pc:sldMk cId="1801501060" sldId="1349"/>
            <ac:spMk id="3" creationId="{8BAEF2E4-6A90-A9A4-BE38-8D2E39F44C44}"/>
          </ac:spMkLst>
        </pc:spChg>
      </pc:sldChg>
      <pc:sldChg chg="addSp modSp new mod">
        <pc:chgData name="Kapil Sikka" userId="48da3e5e5944f4f7" providerId="LiveId" clId="{E1EB0FB5-EBE9-F142-8B6D-2684B9E995D4}" dt="2024-05-11T06:12:49.642" v="184" actId="20577"/>
        <pc:sldMkLst>
          <pc:docMk/>
          <pc:sldMk cId="1042430964" sldId="1350"/>
        </pc:sldMkLst>
        <pc:spChg chg="add mod">
          <ac:chgData name="Kapil Sikka" userId="48da3e5e5944f4f7" providerId="LiveId" clId="{E1EB0FB5-EBE9-F142-8B6D-2684B9E995D4}" dt="2024-05-11T06:12:49.642" v="184" actId="20577"/>
          <ac:spMkLst>
            <pc:docMk/>
            <pc:sldMk cId="1042430964" sldId="1350"/>
            <ac:spMk id="3" creationId="{D9C7B1CA-8573-0F1B-7FFC-77C3FBF02011}"/>
          </ac:spMkLst>
        </pc:spChg>
      </pc:sldChg>
      <pc:sldChg chg="addSp modSp new mod setBg">
        <pc:chgData name="Kapil Sikka" userId="48da3e5e5944f4f7" providerId="LiveId" clId="{E1EB0FB5-EBE9-F142-8B6D-2684B9E995D4}" dt="2024-05-11T07:30:33.218" v="187" actId="26606"/>
        <pc:sldMkLst>
          <pc:docMk/>
          <pc:sldMk cId="574162605" sldId="1351"/>
        </pc:sldMkLst>
        <pc:spChg chg="add">
          <ac:chgData name="Kapil Sikka" userId="48da3e5e5944f4f7" providerId="LiveId" clId="{E1EB0FB5-EBE9-F142-8B6D-2684B9E995D4}" dt="2024-05-11T07:30:33.218" v="187" actId="26606"/>
          <ac:spMkLst>
            <pc:docMk/>
            <pc:sldMk cId="574162605" sldId="1351"/>
            <ac:spMk id="7" creationId="{AB8C311F-7253-4AED-9701-7FC0708C41C7}"/>
          </ac:spMkLst>
        </pc:spChg>
        <pc:spChg chg="add">
          <ac:chgData name="Kapil Sikka" userId="48da3e5e5944f4f7" providerId="LiveId" clId="{E1EB0FB5-EBE9-F142-8B6D-2684B9E995D4}" dt="2024-05-11T07:30:33.218" v="187" actId="26606"/>
          <ac:spMkLst>
            <pc:docMk/>
            <pc:sldMk cId="574162605" sldId="1351"/>
            <ac:spMk id="9" creationId="{E2384209-CB15-4CDF-9D31-C44FD9A3F20D}"/>
          </ac:spMkLst>
        </pc:spChg>
        <pc:spChg chg="add">
          <ac:chgData name="Kapil Sikka" userId="48da3e5e5944f4f7" providerId="LiveId" clId="{E1EB0FB5-EBE9-F142-8B6D-2684B9E995D4}" dt="2024-05-11T07:30:33.218" v="187" actId="26606"/>
          <ac:spMkLst>
            <pc:docMk/>
            <pc:sldMk cId="574162605" sldId="1351"/>
            <ac:spMk id="11" creationId="{2633B3B5-CC90-43F0-8714-D31D1F3F0209}"/>
          </ac:spMkLst>
        </pc:spChg>
        <pc:spChg chg="add">
          <ac:chgData name="Kapil Sikka" userId="48da3e5e5944f4f7" providerId="LiveId" clId="{E1EB0FB5-EBE9-F142-8B6D-2684B9E995D4}" dt="2024-05-11T07:30:33.218" v="187" actId="26606"/>
          <ac:spMkLst>
            <pc:docMk/>
            <pc:sldMk cId="574162605" sldId="1351"/>
            <ac:spMk id="13" creationId="{A8D57A06-A426-446D-B02C-A2DC6B62E45E}"/>
          </ac:spMkLst>
        </pc:spChg>
        <pc:picChg chg="add mod">
          <ac:chgData name="Kapil Sikka" userId="48da3e5e5944f4f7" providerId="LiveId" clId="{E1EB0FB5-EBE9-F142-8B6D-2684B9E995D4}" dt="2024-05-11T07:30:33.218" v="187" actId="26606"/>
          <ac:picMkLst>
            <pc:docMk/>
            <pc:sldMk cId="574162605" sldId="1351"/>
            <ac:picMk id="2" creationId="{4D27E2B2-053D-4D80-57E3-FCDD6BA9F200}"/>
          </ac:picMkLst>
        </pc:picChg>
      </pc:sldChg>
      <pc:sldChg chg="addSp new">
        <pc:chgData name="Kapil Sikka" userId="48da3e5e5944f4f7" providerId="LiveId" clId="{E1EB0FB5-EBE9-F142-8B6D-2684B9E995D4}" dt="2024-05-11T07:32:38.113" v="189"/>
        <pc:sldMkLst>
          <pc:docMk/>
          <pc:sldMk cId="3705140150" sldId="1352"/>
        </pc:sldMkLst>
        <pc:picChg chg="add">
          <ac:chgData name="Kapil Sikka" userId="48da3e5e5944f4f7" providerId="LiveId" clId="{E1EB0FB5-EBE9-F142-8B6D-2684B9E995D4}" dt="2024-05-11T07:32:38.113" v="189"/>
          <ac:picMkLst>
            <pc:docMk/>
            <pc:sldMk cId="3705140150" sldId="1352"/>
            <ac:picMk id="2" creationId="{4C1DC043-2FA0-FA11-4E2D-DCE49F1EAA53}"/>
          </ac:picMkLst>
        </pc:picChg>
      </pc:sldChg>
      <pc:sldChg chg="addSp new mod">
        <pc:chgData name="Kapil Sikka" userId="48da3e5e5944f4f7" providerId="LiveId" clId="{E1EB0FB5-EBE9-F142-8B6D-2684B9E995D4}" dt="2024-05-11T07:33:27.037" v="191" actId="22"/>
        <pc:sldMkLst>
          <pc:docMk/>
          <pc:sldMk cId="3555159658" sldId="1353"/>
        </pc:sldMkLst>
        <pc:spChg chg="add">
          <ac:chgData name="Kapil Sikka" userId="48da3e5e5944f4f7" providerId="LiveId" clId="{E1EB0FB5-EBE9-F142-8B6D-2684B9E995D4}" dt="2024-05-11T07:33:27.037" v="191" actId="22"/>
          <ac:spMkLst>
            <pc:docMk/>
            <pc:sldMk cId="3555159658" sldId="1353"/>
            <ac:spMk id="3" creationId="{48426618-D630-B70F-3B3C-6CF1329A57BA}"/>
          </ac:spMkLst>
        </pc:spChg>
      </pc:sldChg>
      <pc:sldChg chg="addSp delSp add mod setBg delDesignElem">
        <pc:chgData name="Kapil Sikka" userId="48da3e5e5944f4f7" providerId="LiveId" clId="{E1EB0FB5-EBE9-F142-8B6D-2684B9E995D4}" dt="2024-05-11T07:35:41.179" v="195" actId="26606"/>
        <pc:sldMkLst>
          <pc:docMk/>
          <pc:sldMk cId="3005960619" sldId="1354"/>
        </pc:sldMkLst>
        <pc:spChg chg="add">
          <ac:chgData name="Kapil Sikka" userId="48da3e5e5944f4f7" providerId="LiveId" clId="{E1EB0FB5-EBE9-F142-8B6D-2684B9E995D4}" dt="2024-05-11T07:35:41.179" v="195" actId="26606"/>
          <ac:spMkLst>
            <pc:docMk/>
            <pc:sldMk cId="3005960619" sldId="1354"/>
            <ac:spMk id="7" creationId="{AB8C311F-7253-4AED-9701-7FC0708C41C7}"/>
          </ac:spMkLst>
        </pc:spChg>
        <pc:spChg chg="add">
          <ac:chgData name="Kapil Sikka" userId="48da3e5e5944f4f7" providerId="LiveId" clId="{E1EB0FB5-EBE9-F142-8B6D-2684B9E995D4}" dt="2024-05-11T07:35:41.179" v="195" actId="26606"/>
          <ac:spMkLst>
            <pc:docMk/>
            <pc:sldMk cId="3005960619" sldId="1354"/>
            <ac:spMk id="9" creationId="{E2384209-CB15-4CDF-9D31-C44FD9A3F20D}"/>
          </ac:spMkLst>
        </pc:spChg>
        <pc:spChg chg="add">
          <ac:chgData name="Kapil Sikka" userId="48da3e5e5944f4f7" providerId="LiveId" clId="{E1EB0FB5-EBE9-F142-8B6D-2684B9E995D4}" dt="2024-05-11T07:35:41.179" v="195" actId="26606"/>
          <ac:spMkLst>
            <pc:docMk/>
            <pc:sldMk cId="3005960619" sldId="1354"/>
            <ac:spMk id="11" creationId="{2633B3B5-CC90-43F0-8714-D31D1F3F0209}"/>
          </ac:spMkLst>
        </pc:spChg>
        <pc:spChg chg="add">
          <ac:chgData name="Kapil Sikka" userId="48da3e5e5944f4f7" providerId="LiveId" clId="{E1EB0FB5-EBE9-F142-8B6D-2684B9E995D4}" dt="2024-05-11T07:35:41.179" v="195" actId="26606"/>
          <ac:spMkLst>
            <pc:docMk/>
            <pc:sldMk cId="3005960619" sldId="1354"/>
            <ac:spMk id="13" creationId="{A8D57A06-A426-446D-B02C-A2DC6B62E45E}"/>
          </ac:spMkLst>
        </pc:spChg>
        <pc:spChg chg="del">
          <ac:chgData name="Kapil Sikka" userId="48da3e5e5944f4f7" providerId="LiveId" clId="{E1EB0FB5-EBE9-F142-8B6D-2684B9E995D4}" dt="2024-05-11T07:35:34.255" v="194"/>
          <ac:spMkLst>
            <pc:docMk/>
            <pc:sldMk cId="3005960619" sldId="1354"/>
            <ac:spMk id="21" creationId="{AB8C311F-7253-4AED-9701-7FC0708C41C7}"/>
          </ac:spMkLst>
        </pc:spChg>
        <pc:spChg chg="del">
          <ac:chgData name="Kapil Sikka" userId="48da3e5e5944f4f7" providerId="LiveId" clId="{E1EB0FB5-EBE9-F142-8B6D-2684B9E995D4}" dt="2024-05-11T07:35:34.255" v="194"/>
          <ac:spMkLst>
            <pc:docMk/>
            <pc:sldMk cId="3005960619" sldId="1354"/>
            <ac:spMk id="22" creationId="{E2384209-CB15-4CDF-9D31-C44FD9A3F20D}"/>
          </ac:spMkLst>
        </pc:spChg>
        <pc:spChg chg="del">
          <ac:chgData name="Kapil Sikka" userId="48da3e5e5944f4f7" providerId="LiveId" clId="{E1EB0FB5-EBE9-F142-8B6D-2684B9E995D4}" dt="2024-05-11T07:35:34.255" v="194"/>
          <ac:spMkLst>
            <pc:docMk/>
            <pc:sldMk cId="3005960619" sldId="1354"/>
            <ac:spMk id="23" creationId="{2633B3B5-CC90-43F0-8714-D31D1F3F0209}"/>
          </ac:spMkLst>
        </pc:spChg>
        <pc:spChg chg="del">
          <ac:chgData name="Kapil Sikka" userId="48da3e5e5944f4f7" providerId="LiveId" clId="{E1EB0FB5-EBE9-F142-8B6D-2684B9E995D4}" dt="2024-05-11T07:35:34.255" v="194"/>
          <ac:spMkLst>
            <pc:docMk/>
            <pc:sldMk cId="3005960619" sldId="1354"/>
            <ac:spMk id="24" creationId="{A8D57A06-A426-446D-B02C-A2DC6B62E45E}"/>
          </ac:spMkLst>
        </pc:spChg>
      </pc:sldChg>
      <pc:sldChg chg="addSp delSp add mod setBg delDesignElem">
        <pc:chgData name="Kapil Sikka" userId="48da3e5e5944f4f7" providerId="LiveId" clId="{E1EB0FB5-EBE9-F142-8B6D-2684B9E995D4}" dt="2024-05-11T07:35:46.028" v="196" actId="26606"/>
        <pc:sldMkLst>
          <pc:docMk/>
          <pc:sldMk cId="2732128474" sldId="1355"/>
        </pc:sldMkLst>
        <pc:spChg chg="add">
          <ac:chgData name="Kapil Sikka" userId="48da3e5e5944f4f7" providerId="LiveId" clId="{E1EB0FB5-EBE9-F142-8B6D-2684B9E995D4}" dt="2024-05-11T07:35:46.028" v="196" actId="26606"/>
          <ac:spMkLst>
            <pc:docMk/>
            <pc:sldMk cId="2732128474" sldId="1355"/>
            <ac:spMk id="4" creationId="{AB8C311F-7253-4AED-9701-7FC0708C41C7}"/>
          </ac:spMkLst>
        </pc:spChg>
        <pc:spChg chg="add">
          <ac:chgData name="Kapil Sikka" userId="48da3e5e5944f4f7" providerId="LiveId" clId="{E1EB0FB5-EBE9-F142-8B6D-2684B9E995D4}" dt="2024-05-11T07:35:46.028" v="196" actId="26606"/>
          <ac:spMkLst>
            <pc:docMk/>
            <pc:sldMk cId="2732128474" sldId="1355"/>
            <ac:spMk id="5" creationId="{E2384209-CB15-4CDF-9D31-C44FD9A3F20D}"/>
          </ac:spMkLst>
        </pc:spChg>
        <pc:spChg chg="add">
          <ac:chgData name="Kapil Sikka" userId="48da3e5e5944f4f7" providerId="LiveId" clId="{E1EB0FB5-EBE9-F142-8B6D-2684B9E995D4}" dt="2024-05-11T07:35:46.028" v="196" actId="26606"/>
          <ac:spMkLst>
            <pc:docMk/>
            <pc:sldMk cId="2732128474" sldId="1355"/>
            <ac:spMk id="6" creationId="{2633B3B5-CC90-43F0-8714-D31D1F3F0209}"/>
          </ac:spMkLst>
        </pc:spChg>
        <pc:spChg chg="del">
          <ac:chgData name="Kapil Sikka" userId="48da3e5e5944f4f7" providerId="LiveId" clId="{E1EB0FB5-EBE9-F142-8B6D-2684B9E995D4}" dt="2024-05-11T07:35:34.255" v="194"/>
          <ac:spMkLst>
            <pc:docMk/>
            <pc:sldMk cId="2732128474" sldId="1355"/>
            <ac:spMk id="7" creationId="{AB8C311F-7253-4AED-9701-7FC0708C41C7}"/>
          </ac:spMkLst>
        </pc:spChg>
        <pc:spChg chg="add">
          <ac:chgData name="Kapil Sikka" userId="48da3e5e5944f4f7" providerId="LiveId" clId="{E1EB0FB5-EBE9-F142-8B6D-2684B9E995D4}" dt="2024-05-11T07:35:46.028" v="196" actId="26606"/>
          <ac:spMkLst>
            <pc:docMk/>
            <pc:sldMk cId="2732128474" sldId="1355"/>
            <ac:spMk id="8" creationId="{A8D57A06-A426-446D-B02C-A2DC6B62E45E}"/>
          </ac:spMkLst>
        </pc:spChg>
        <pc:spChg chg="del">
          <ac:chgData name="Kapil Sikka" userId="48da3e5e5944f4f7" providerId="LiveId" clId="{E1EB0FB5-EBE9-F142-8B6D-2684B9E995D4}" dt="2024-05-11T07:35:34.255" v="194"/>
          <ac:spMkLst>
            <pc:docMk/>
            <pc:sldMk cId="2732128474" sldId="1355"/>
            <ac:spMk id="9" creationId="{E2384209-CB15-4CDF-9D31-C44FD9A3F20D}"/>
          </ac:spMkLst>
        </pc:spChg>
        <pc:spChg chg="del">
          <ac:chgData name="Kapil Sikka" userId="48da3e5e5944f4f7" providerId="LiveId" clId="{E1EB0FB5-EBE9-F142-8B6D-2684B9E995D4}" dt="2024-05-11T07:35:34.255" v="194"/>
          <ac:spMkLst>
            <pc:docMk/>
            <pc:sldMk cId="2732128474" sldId="1355"/>
            <ac:spMk id="11" creationId="{2633B3B5-CC90-43F0-8714-D31D1F3F0209}"/>
          </ac:spMkLst>
        </pc:spChg>
        <pc:spChg chg="del">
          <ac:chgData name="Kapil Sikka" userId="48da3e5e5944f4f7" providerId="LiveId" clId="{E1EB0FB5-EBE9-F142-8B6D-2684B9E995D4}" dt="2024-05-11T07:35:34.255" v="194"/>
          <ac:spMkLst>
            <pc:docMk/>
            <pc:sldMk cId="2732128474" sldId="1355"/>
            <ac:spMk id="13" creationId="{A8D57A06-A426-446D-B02C-A2DC6B62E45E}"/>
          </ac:spMkLst>
        </pc:spChg>
      </pc:sldChg>
      <pc:sldChg chg="addSp modSp new mod">
        <pc:chgData name="Kapil Sikka" userId="48da3e5e5944f4f7" providerId="LiveId" clId="{E1EB0FB5-EBE9-F142-8B6D-2684B9E995D4}" dt="2024-05-11T07:39:57.990" v="209" actId="207"/>
        <pc:sldMkLst>
          <pc:docMk/>
          <pc:sldMk cId="311755105" sldId="1356"/>
        </pc:sldMkLst>
        <pc:spChg chg="add mod">
          <ac:chgData name="Kapil Sikka" userId="48da3e5e5944f4f7" providerId="LiveId" clId="{E1EB0FB5-EBE9-F142-8B6D-2684B9E995D4}" dt="2024-05-11T07:39:57.990" v="209" actId="207"/>
          <ac:spMkLst>
            <pc:docMk/>
            <pc:sldMk cId="311755105" sldId="1356"/>
            <ac:spMk id="3" creationId="{B321BD85-95C8-591E-A844-1B1D0325624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DFCC-8B75-BADC-D7E8-ECE2982784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7F5636-64D8-0F1B-27DE-13E889D7B1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46D3B5-3328-057E-ABC8-2AEFD1C54D0D}"/>
              </a:ext>
            </a:extLst>
          </p:cNvPr>
          <p:cNvSpPr>
            <a:spLocks noGrp="1"/>
          </p:cNvSpPr>
          <p:nvPr>
            <p:ph type="dt" sz="half" idx="10"/>
          </p:nvPr>
        </p:nvSpPr>
        <p:spPr/>
        <p:txBody>
          <a:bodyPr/>
          <a:lstStyle/>
          <a:p>
            <a:fld id="{74A463AC-7304-8744-A320-F7AB6E42B082}" type="datetimeFigureOut">
              <a:rPr lang="en-US" smtClean="0"/>
              <a:t>5/10/24</a:t>
            </a:fld>
            <a:endParaRPr lang="en-US"/>
          </a:p>
        </p:txBody>
      </p:sp>
      <p:sp>
        <p:nvSpPr>
          <p:cNvPr id="5" name="Footer Placeholder 4">
            <a:extLst>
              <a:ext uri="{FF2B5EF4-FFF2-40B4-BE49-F238E27FC236}">
                <a16:creationId xmlns:a16="http://schemas.microsoft.com/office/drawing/2014/main" id="{560DC5FF-5537-5875-631E-280FAECAF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BB53F-BA61-DF9C-17C8-35FF87989C19}"/>
              </a:ext>
            </a:extLst>
          </p:cNvPr>
          <p:cNvSpPr>
            <a:spLocks noGrp="1"/>
          </p:cNvSpPr>
          <p:nvPr>
            <p:ph type="sldNum" sz="quarter" idx="12"/>
          </p:nvPr>
        </p:nvSpPr>
        <p:spPr/>
        <p:txBody>
          <a:bodyPr/>
          <a:lstStyle/>
          <a:p>
            <a:fld id="{40CB8B32-414E-7444-B2DC-800E3A4A173A}" type="slidenum">
              <a:rPr lang="en-US" smtClean="0"/>
              <a:t>‹#›</a:t>
            </a:fld>
            <a:endParaRPr lang="en-US"/>
          </a:p>
        </p:txBody>
      </p:sp>
    </p:spTree>
    <p:extLst>
      <p:ext uri="{BB962C8B-B14F-4D97-AF65-F5344CB8AC3E}">
        <p14:creationId xmlns:p14="http://schemas.microsoft.com/office/powerpoint/2010/main" val="36107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C0FB-E89F-71A4-15FC-EE9FBB60BB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C9DA75-6FA9-F77F-4673-0917392835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FC9E33-BB3D-3C2F-A69B-42544DB0FCA3}"/>
              </a:ext>
            </a:extLst>
          </p:cNvPr>
          <p:cNvSpPr>
            <a:spLocks noGrp="1"/>
          </p:cNvSpPr>
          <p:nvPr>
            <p:ph type="dt" sz="half" idx="10"/>
          </p:nvPr>
        </p:nvSpPr>
        <p:spPr/>
        <p:txBody>
          <a:bodyPr/>
          <a:lstStyle/>
          <a:p>
            <a:fld id="{74A463AC-7304-8744-A320-F7AB6E42B082}" type="datetimeFigureOut">
              <a:rPr lang="en-US" smtClean="0"/>
              <a:t>5/10/24</a:t>
            </a:fld>
            <a:endParaRPr lang="en-US"/>
          </a:p>
        </p:txBody>
      </p:sp>
      <p:sp>
        <p:nvSpPr>
          <p:cNvPr id="5" name="Footer Placeholder 4">
            <a:extLst>
              <a:ext uri="{FF2B5EF4-FFF2-40B4-BE49-F238E27FC236}">
                <a16:creationId xmlns:a16="http://schemas.microsoft.com/office/drawing/2014/main" id="{3F825CC8-852D-CD8B-B232-7EA172C5DB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B7354-41A1-0EBB-F9DB-3A46A35A69D6}"/>
              </a:ext>
            </a:extLst>
          </p:cNvPr>
          <p:cNvSpPr>
            <a:spLocks noGrp="1"/>
          </p:cNvSpPr>
          <p:nvPr>
            <p:ph type="sldNum" sz="quarter" idx="12"/>
          </p:nvPr>
        </p:nvSpPr>
        <p:spPr/>
        <p:txBody>
          <a:bodyPr/>
          <a:lstStyle/>
          <a:p>
            <a:fld id="{40CB8B32-414E-7444-B2DC-800E3A4A173A}" type="slidenum">
              <a:rPr lang="en-US" smtClean="0"/>
              <a:t>‹#›</a:t>
            </a:fld>
            <a:endParaRPr lang="en-US"/>
          </a:p>
        </p:txBody>
      </p:sp>
    </p:spTree>
    <p:extLst>
      <p:ext uri="{BB962C8B-B14F-4D97-AF65-F5344CB8AC3E}">
        <p14:creationId xmlns:p14="http://schemas.microsoft.com/office/powerpoint/2010/main" val="3570366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B73ED3-C1A8-A221-45DC-DDCD2F3D6A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6B5E0C-DDE2-88C2-BBD4-6F2ABA2DAB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ED28E-F65D-CFFF-23B5-EC5AF392B638}"/>
              </a:ext>
            </a:extLst>
          </p:cNvPr>
          <p:cNvSpPr>
            <a:spLocks noGrp="1"/>
          </p:cNvSpPr>
          <p:nvPr>
            <p:ph type="dt" sz="half" idx="10"/>
          </p:nvPr>
        </p:nvSpPr>
        <p:spPr/>
        <p:txBody>
          <a:bodyPr/>
          <a:lstStyle/>
          <a:p>
            <a:fld id="{74A463AC-7304-8744-A320-F7AB6E42B082}" type="datetimeFigureOut">
              <a:rPr lang="en-US" smtClean="0"/>
              <a:t>5/10/24</a:t>
            </a:fld>
            <a:endParaRPr lang="en-US"/>
          </a:p>
        </p:txBody>
      </p:sp>
      <p:sp>
        <p:nvSpPr>
          <p:cNvPr id="5" name="Footer Placeholder 4">
            <a:extLst>
              <a:ext uri="{FF2B5EF4-FFF2-40B4-BE49-F238E27FC236}">
                <a16:creationId xmlns:a16="http://schemas.microsoft.com/office/drawing/2014/main" id="{CD6F37EE-6754-A79B-C8E3-B9F2194C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76D05-480A-D80B-EB74-DF46FEAB1582}"/>
              </a:ext>
            </a:extLst>
          </p:cNvPr>
          <p:cNvSpPr>
            <a:spLocks noGrp="1"/>
          </p:cNvSpPr>
          <p:nvPr>
            <p:ph type="sldNum" sz="quarter" idx="12"/>
          </p:nvPr>
        </p:nvSpPr>
        <p:spPr/>
        <p:txBody>
          <a:bodyPr/>
          <a:lstStyle/>
          <a:p>
            <a:fld id="{40CB8B32-414E-7444-B2DC-800E3A4A173A}" type="slidenum">
              <a:rPr lang="en-US" smtClean="0"/>
              <a:t>‹#›</a:t>
            </a:fld>
            <a:endParaRPr lang="en-US"/>
          </a:p>
        </p:txBody>
      </p:sp>
    </p:spTree>
    <p:extLst>
      <p:ext uri="{BB962C8B-B14F-4D97-AF65-F5344CB8AC3E}">
        <p14:creationId xmlns:p14="http://schemas.microsoft.com/office/powerpoint/2010/main" val="266701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23E9-922C-1160-BA6C-11A5A272D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FD588F-257F-C761-AE36-C947EB3351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A6E2EE-B81E-0ABB-7B2E-793999E16954}"/>
              </a:ext>
            </a:extLst>
          </p:cNvPr>
          <p:cNvSpPr>
            <a:spLocks noGrp="1"/>
          </p:cNvSpPr>
          <p:nvPr>
            <p:ph type="dt" sz="half" idx="10"/>
          </p:nvPr>
        </p:nvSpPr>
        <p:spPr/>
        <p:txBody>
          <a:bodyPr/>
          <a:lstStyle/>
          <a:p>
            <a:fld id="{74A463AC-7304-8744-A320-F7AB6E42B082}" type="datetimeFigureOut">
              <a:rPr lang="en-US" smtClean="0"/>
              <a:t>5/10/24</a:t>
            </a:fld>
            <a:endParaRPr lang="en-US"/>
          </a:p>
        </p:txBody>
      </p:sp>
      <p:sp>
        <p:nvSpPr>
          <p:cNvPr id="5" name="Footer Placeholder 4">
            <a:extLst>
              <a:ext uri="{FF2B5EF4-FFF2-40B4-BE49-F238E27FC236}">
                <a16:creationId xmlns:a16="http://schemas.microsoft.com/office/drawing/2014/main" id="{67D1659E-9047-8BBE-97F1-7299EBE81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1D17B-8538-7D0F-A51A-2A37D6C8C5FA}"/>
              </a:ext>
            </a:extLst>
          </p:cNvPr>
          <p:cNvSpPr>
            <a:spLocks noGrp="1"/>
          </p:cNvSpPr>
          <p:nvPr>
            <p:ph type="sldNum" sz="quarter" idx="12"/>
          </p:nvPr>
        </p:nvSpPr>
        <p:spPr/>
        <p:txBody>
          <a:bodyPr/>
          <a:lstStyle/>
          <a:p>
            <a:fld id="{40CB8B32-414E-7444-B2DC-800E3A4A173A}" type="slidenum">
              <a:rPr lang="en-US" smtClean="0"/>
              <a:t>‹#›</a:t>
            </a:fld>
            <a:endParaRPr lang="en-US"/>
          </a:p>
        </p:txBody>
      </p:sp>
    </p:spTree>
    <p:extLst>
      <p:ext uri="{BB962C8B-B14F-4D97-AF65-F5344CB8AC3E}">
        <p14:creationId xmlns:p14="http://schemas.microsoft.com/office/powerpoint/2010/main" val="3992087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07B7-27B4-452F-74F1-EC8C00FCC4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F423FA-0811-A85A-8D58-149F3BC8D1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43BC8D-CDF0-5609-DAB7-938AD60297A2}"/>
              </a:ext>
            </a:extLst>
          </p:cNvPr>
          <p:cNvSpPr>
            <a:spLocks noGrp="1"/>
          </p:cNvSpPr>
          <p:nvPr>
            <p:ph type="dt" sz="half" idx="10"/>
          </p:nvPr>
        </p:nvSpPr>
        <p:spPr/>
        <p:txBody>
          <a:bodyPr/>
          <a:lstStyle/>
          <a:p>
            <a:fld id="{74A463AC-7304-8744-A320-F7AB6E42B082}" type="datetimeFigureOut">
              <a:rPr lang="en-US" smtClean="0"/>
              <a:t>5/10/24</a:t>
            </a:fld>
            <a:endParaRPr lang="en-US"/>
          </a:p>
        </p:txBody>
      </p:sp>
      <p:sp>
        <p:nvSpPr>
          <p:cNvPr id="5" name="Footer Placeholder 4">
            <a:extLst>
              <a:ext uri="{FF2B5EF4-FFF2-40B4-BE49-F238E27FC236}">
                <a16:creationId xmlns:a16="http://schemas.microsoft.com/office/drawing/2014/main" id="{6C91E2BD-E811-C35E-9056-F7E25B33B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09956-2748-8B07-06D9-86FBB4CBFC6B}"/>
              </a:ext>
            </a:extLst>
          </p:cNvPr>
          <p:cNvSpPr>
            <a:spLocks noGrp="1"/>
          </p:cNvSpPr>
          <p:nvPr>
            <p:ph type="sldNum" sz="quarter" idx="12"/>
          </p:nvPr>
        </p:nvSpPr>
        <p:spPr/>
        <p:txBody>
          <a:bodyPr/>
          <a:lstStyle/>
          <a:p>
            <a:fld id="{40CB8B32-414E-7444-B2DC-800E3A4A173A}" type="slidenum">
              <a:rPr lang="en-US" smtClean="0"/>
              <a:t>‹#›</a:t>
            </a:fld>
            <a:endParaRPr lang="en-US"/>
          </a:p>
        </p:txBody>
      </p:sp>
    </p:spTree>
    <p:extLst>
      <p:ext uri="{BB962C8B-B14F-4D97-AF65-F5344CB8AC3E}">
        <p14:creationId xmlns:p14="http://schemas.microsoft.com/office/powerpoint/2010/main" val="355742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F5F0-6980-4240-07BA-5A0C295B74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16297B-E127-DF6A-1833-A2465BB813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2C3010-0B61-1687-4880-DBFA109B20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8C2747-AEDE-840D-0016-AF389EDE36FB}"/>
              </a:ext>
            </a:extLst>
          </p:cNvPr>
          <p:cNvSpPr>
            <a:spLocks noGrp="1"/>
          </p:cNvSpPr>
          <p:nvPr>
            <p:ph type="dt" sz="half" idx="10"/>
          </p:nvPr>
        </p:nvSpPr>
        <p:spPr/>
        <p:txBody>
          <a:bodyPr/>
          <a:lstStyle/>
          <a:p>
            <a:fld id="{74A463AC-7304-8744-A320-F7AB6E42B082}" type="datetimeFigureOut">
              <a:rPr lang="en-US" smtClean="0"/>
              <a:t>5/10/24</a:t>
            </a:fld>
            <a:endParaRPr lang="en-US"/>
          </a:p>
        </p:txBody>
      </p:sp>
      <p:sp>
        <p:nvSpPr>
          <p:cNvPr id="6" name="Footer Placeholder 5">
            <a:extLst>
              <a:ext uri="{FF2B5EF4-FFF2-40B4-BE49-F238E27FC236}">
                <a16:creationId xmlns:a16="http://schemas.microsoft.com/office/drawing/2014/main" id="{2D500C0E-802B-191E-9B0C-6938378F85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46D00-2526-DCBD-EFA9-93E42D068E79}"/>
              </a:ext>
            </a:extLst>
          </p:cNvPr>
          <p:cNvSpPr>
            <a:spLocks noGrp="1"/>
          </p:cNvSpPr>
          <p:nvPr>
            <p:ph type="sldNum" sz="quarter" idx="12"/>
          </p:nvPr>
        </p:nvSpPr>
        <p:spPr/>
        <p:txBody>
          <a:bodyPr/>
          <a:lstStyle/>
          <a:p>
            <a:fld id="{40CB8B32-414E-7444-B2DC-800E3A4A173A}" type="slidenum">
              <a:rPr lang="en-US" smtClean="0"/>
              <a:t>‹#›</a:t>
            </a:fld>
            <a:endParaRPr lang="en-US"/>
          </a:p>
        </p:txBody>
      </p:sp>
    </p:spTree>
    <p:extLst>
      <p:ext uri="{BB962C8B-B14F-4D97-AF65-F5344CB8AC3E}">
        <p14:creationId xmlns:p14="http://schemas.microsoft.com/office/powerpoint/2010/main" val="501471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60AF-AB88-7758-BBE6-341282922D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FA4A71-B3B3-8D01-478A-44F4963386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3B0375-EC02-B61E-CE14-CDAD5E858A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61A42B-AAC5-79AA-2BAA-B7938C3C76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90F295-0B6C-F861-7D23-A097FD7DA2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796E30-30F4-05F4-7530-0E96B9A68A31}"/>
              </a:ext>
            </a:extLst>
          </p:cNvPr>
          <p:cNvSpPr>
            <a:spLocks noGrp="1"/>
          </p:cNvSpPr>
          <p:nvPr>
            <p:ph type="dt" sz="half" idx="10"/>
          </p:nvPr>
        </p:nvSpPr>
        <p:spPr/>
        <p:txBody>
          <a:bodyPr/>
          <a:lstStyle/>
          <a:p>
            <a:fld id="{74A463AC-7304-8744-A320-F7AB6E42B082}" type="datetimeFigureOut">
              <a:rPr lang="en-US" smtClean="0"/>
              <a:t>5/10/24</a:t>
            </a:fld>
            <a:endParaRPr lang="en-US"/>
          </a:p>
        </p:txBody>
      </p:sp>
      <p:sp>
        <p:nvSpPr>
          <p:cNvPr id="8" name="Footer Placeholder 7">
            <a:extLst>
              <a:ext uri="{FF2B5EF4-FFF2-40B4-BE49-F238E27FC236}">
                <a16:creationId xmlns:a16="http://schemas.microsoft.com/office/drawing/2014/main" id="{9B078345-354C-8325-514A-5EA7784E91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135892-F856-9698-5CAE-A4AEF7E561A6}"/>
              </a:ext>
            </a:extLst>
          </p:cNvPr>
          <p:cNvSpPr>
            <a:spLocks noGrp="1"/>
          </p:cNvSpPr>
          <p:nvPr>
            <p:ph type="sldNum" sz="quarter" idx="12"/>
          </p:nvPr>
        </p:nvSpPr>
        <p:spPr/>
        <p:txBody>
          <a:bodyPr/>
          <a:lstStyle/>
          <a:p>
            <a:fld id="{40CB8B32-414E-7444-B2DC-800E3A4A173A}" type="slidenum">
              <a:rPr lang="en-US" smtClean="0"/>
              <a:t>‹#›</a:t>
            </a:fld>
            <a:endParaRPr lang="en-US"/>
          </a:p>
        </p:txBody>
      </p:sp>
    </p:spTree>
    <p:extLst>
      <p:ext uri="{BB962C8B-B14F-4D97-AF65-F5344CB8AC3E}">
        <p14:creationId xmlns:p14="http://schemas.microsoft.com/office/powerpoint/2010/main" val="3123213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C4BC-895A-BBB0-1F4D-E7F826D92F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B0E048-ECD4-4A82-0804-03BCE373D7E2}"/>
              </a:ext>
            </a:extLst>
          </p:cNvPr>
          <p:cNvSpPr>
            <a:spLocks noGrp="1"/>
          </p:cNvSpPr>
          <p:nvPr>
            <p:ph type="dt" sz="half" idx="10"/>
          </p:nvPr>
        </p:nvSpPr>
        <p:spPr/>
        <p:txBody>
          <a:bodyPr/>
          <a:lstStyle/>
          <a:p>
            <a:fld id="{74A463AC-7304-8744-A320-F7AB6E42B082}" type="datetimeFigureOut">
              <a:rPr lang="en-US" smtClean="0"/>
              <a:t>5/10/24</a:t>
            </a:fld>
            <a:endParaRPr lang="en-US"/>
          </a:p>
        </p:txBody>
      </p:sp>
      <p:sp>
        <p:nvSpPr>
          <p:cNvPr id="4" name="Footer Placeholder 3">
            <a:extLst>
              <a:ext uri="{FF2B5EF4-FFF2-40B4-BE49-F238E27FC236}">
                <a16:creationId xmlns:a16="http://schemas.microsoft.com/office/drawing/2014/main" id="{EF609C45-381E-83E1-3660-F35867CD96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FC3B23-22A9-70B1-6BA5-7B5A89047DAE}"/>
              </a:ext>
            </a:extLst>
          </p:cNvPr>
          <p:cNvSpPr>
            <a:spLocks noGrp="1"/>
          </p:cNvSpPr>
          <p:nvPr>
            <p:ph type="sldNum" sz="quarter" idx="12"/>
          </p:nvPr>
        </p:nvSpPr>
        <p:spPr/>
        <p:txBody>
          <a:bodyPr/>
          <a:lstStyle/>
          <a:p>
            <a:fld id="{40CB8B32-414E-7444-B2DC-800E3A4A173A}" type="slidenum">
              <a:rPr lang="en-US" smtClean="0"/>
              <a:t>‹#›</a:t>
            </a:fld>
            <a:endParaRPr lang="en-US"/>
          </a:p>
        </p:txBody>
      </p:sp>
    </p:spTree>
    <p:extLst>
      <p:ext uri="{BB962C8B-B14F-4D97-AF65-F5344CB8AC3E}">
        <p14:creationId xmlns:p14="http://schemas.microsoft.com/office/powerpoint/2010/main" val="2491640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CD4AEA-9446-48DB-4D7B-1B155172B2A5}"/>
              </a:ext>
            </a:extLst>
          </p:cNvPr>
          <p:cNvSpPr>
            <a:spLocks noGrp="1"/>
          </p:cNvSpPr>
          <p:nvPr>
            <p:ph type="dt" sz="half" idx="10"/>
          </p:nvPr>
        </p:nvSpPr>
        <p:spPr/>
        <p:txBody>
          <a:bodyPr/>
          <a:lstStyle/>
          <a:p>
            <a:fld id="{74A463AC-7304-8744-A320-F7AB6E42B082}" type="datetimeFigureOut">
              <a:rPr lang="en-US" smtClean="0"/>
              <a:t>5/10/24</a:t>
            </a:fld>
            <a:endParaRPr lang="en-US"/>
          </a:p>
        </p:txBody>
      </p:sp>
      <p:sp>
        <p:nvSpPr>
          <p:cNvPr id="3" name="Footer Placeholder 2">
            <a:extLst>
              <a:ext uri="{FF2B5EF4-FFF2-40B4-BE49-F238E27FC236}">
                <a16:creationId xmlns:a16="http://schemas.microsoft.com/office/drawing/2014/main" id="{DC82A715-067A-7680-D7D6-52602B28F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155929-DF12-A517-474F-17D4B441B254}"/>
              </a:ext>
            </a:extLst>
          </p:cNvPr>
          <p:cNvSpPr>
            <a:spLocks noGrp="1"/>
          </p:cNvSpPr>
          <p:nvPr>
            <p:ph type="sldNum" sz="quarter" idx="12"/>
          </p:nvPr>
        </p:nvSpPr>
        <p:spPr/>
        <p:txBody>
          <a:bodyPr/>
          <a:lstStyle/>
          <a:p>
            <a:fld id="{40CB8B32-414E-7444-B2DC-800E3A4A173A}" type="slidenum">
              <a:rPr lang="en-US" smtClean="0"/>
              <a:t>‹#›</a:t>
            </a:fld>
            <a:endParaRPr lang="en-US"/>
          </a:p>
        </p:txBody>
      </p:sp>
    </p:spTree>
    <p:extLst>
      <p:ext uri="{BB962C8B-B14F-4D97-AF65-F5344CB8AC3E}">
        <p14:creationId xmlns:p14="http://schemas.microsoft.com/office/powerpoint/2010/main" val="33055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F6431-13C8-930B-D3FB-DD03F625B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F368D0-AF13-C328-0837-18728B2D4C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E319CA-51A0-C011-B8A1-9C78A990A4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9EB3C8-F5B9-EE33-6B2B-5347141FB420}"/>
              </a:ext>
            </a:extLst>
          </p:cNvPr>
          <p:cNvSpPr>
            <a:spLocks noGrp="1"/>
          </p:cNvSpPr>
          <p:nvPr>
            <p:ph type="dt" sz="half" idx="10"/>
          </p:nvPr>
        </p:nvSpPr>
        <p:spPr/>
        <p:txBody>
          <a:bodyPr/>
          <a:lstStyle/>
          <a:p>
            <a:fld id="{74A463AC-7304-8744-A320-F7AB6E42B082}" type="datetimeFigureOut">
              <a:rPr lang="en-US" smtClean="0"/>
              <a:t>5/10/24</a:t>
            </a:fld>
            <a:endParaRPr lang="en-US"/>
          </a:p>
        </p:txBody>
      </p:sp>
      <p:sp>
        <p:nvSpPr>
          <p:cNvPr id="6" name="Footer Placeholder 5">
            <a:extLst>
              <a:ext uri="{FF2B5EF4-FFF2-40B4-BE49-F238E27FC236}">
                <a16:creationId xmlns:a16="http://schemas.microsoft.com/office/drawing/2014/main" id="{28221F0D-F210-BC66-3170-00E0664A6D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6517C1-BE84-BE57-3A6B-60634715191D}"/>
              </a:ext>
            </a:extLst>
          </p:cNvPr>
          <p:cNvSpPr>
            <a:spLocks noGrp="1"/>
          </p:cNvSpPr>
          <p:nvPr>
            <p:ph type="sldNum" sz="quarter" idx="12"/>
          </p:nvPr>
        </p:nvSpPr>
        <p:spPr/>
        <p:txBody>
          <a:bodyPr/>
          <a:lstStyle/>
          <a:p>
            <a:fld id="{40CB8B32-414E-7444-B2DC-800E3A4A173A}" type="slidenum">
              <a:rPr lang="en-US" smtClean="0"/>
              <a:t>‹#›</a:t>
            </a:fld>
            <a:endParaRPr lang="en-US"/>
          </a:p>
        </p:txBody>
      </p:sp>
    </p:spTree>
    <p:extLst>
      <p:ext uri="{BB962C8B-B14F-4D97-AF65-F5344CB8AC3E}">
        <p14:creationId xmlns:p14="http://schemas.microsoft.com/office/powerpoint/2010/main" val="3713871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EC67-F7E3-0D97-5FD9-1A6EA234E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8674C9-D431-CB14-1176-DCF24A037D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EB7F22-B2F4-39C1-95B0-D644793775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E32A7-FCD4-FE02-FED7-EE7B28D17AC0}"/>
              </a:ext>
            </a:extLst>
          </p:cNvPr>
          <p:cNvSpPr>
            <a:spLocks noGrp="1"/>
          </p:cNvSpPr>
          <p:nvPr>
            <p:ph type="dt" sz="half" idx="10"/>
          </p:nvPr>
        </p:nvSpPr>
        <p:spPr/>
        <p:txBody>
          <a:bodyPr/>
          <a:lstStyle/>
          <a:p>
            <a:fld id="{74A463AC-7304-8744-A320-F7AB6E42B082}" type="datetimeFigureOut">
              <a:rPr lang="en-US" smtClean="0"/>
              <a:t>5/10/24</a:t>
            </a:fld>
            <a:endParaRPr lang="en-US"/>
          </a:p>
        </p:txBody>
      </p:sp>
      <p:sp>
        <p:nvSpPr>
          <p:cNvPr id="6" name="Footer Placeholder 5">
            <a:extLst>
              <a:ext uri="{FF2B5EF4-FFF2-40B4-BE49-F238E27FC236}">
                <a16:creationId xmlns:a16="http://schemas.microsoft.com/office/drawing/2014/main" id="{0BFD2038-E35C-869D-DE94-004888055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8B47D-34BE-B022-9B00-705597C496BE}"/>
              </a:ext>
            </a:extLst>
          </p:cNvPr>
          <p:cNvSpPr>
            <a:spLocks noGrp="1"/>
          </p:cNvSpPr>
          <p:nvPr>
            <p:ph type="sldNum" sz="quarter" idx="12"/>
          </p:nvPr>
        </p:nvSpPr>
        <p:spPr/>
        <p:txBody>
          <a:bodyPr/>
          <a:lstStyle/>
          <a:p>
            <a:fld id="{40CB8B32-414E-7444-B2DC-800E3A4A173A}" type="slidenum">
              <a:rPr lang="en-US" smtClean="0"/>
              <a:t>‹#›</a:t>
            </a:fld>
            <a:endParaRPr lang="en-US"/>
          </a:p>
        </p:txBody>
      </p:sp>
    </p:spTree>
    <p:extLst>
      <p:ext uri="{BB962C8B-B14F-4D97-AF65-F5344CB8AC3E}">
        <p14:creationId xmlns:p14="http://schemas.microsoft.com/office/powerpoint/2010/main" val="344467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F2BDAA-134D-049F-7213-CDF913B8AD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6035F4-F6DA-3568-B5F4-23C074D236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21012-CBB0-3105-ABC5-CB0C06CAD4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A463AC-7304-8744-A320-F7AB6E42B082}" type="datetimeFigureOut">
              <a:rPr lang="en-US" smtClean="0"/>
              <a:t>5/10/24</a:t>
            </a:fld>
            <a:endParaRPr lang="en-US"/>
          </a:p>
        </p:txBody>
      </p:sp>
      <p:sp>
        <p:nvSpPr>
          <p:cNvPr id="5" name="Footer Placeholder 4">
            <a:extLst>
              <a:ext uri="{FF2B5EF4-FFF2-40B4-BE49-F238E27FC236}">
                <a16:creationId xmlns:a16="http://schemas.microsoft.com/office/drawing/2014/main" id="{47227AF1-C71C-5CAE-6CA6-A46A3AD8F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34DE8-D673-7F4D-DBCA-2F7F02978C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8B32-414E-7444-B2DC-800E3A4A173A}" type="slidenum">
              <a:rPr lang="en-US" smtClean="0"/>
              <a:t>‹#›</a:t>
            </a:fld>
            <a:endParaRPr lang="en-US"/>
          </a:p>
        </p:txBody>
      </p:sp>
    </p:spTree>
    <p:extLst>
      <p:ext uri="{BB962C8B-B14F-4D97-AF65-F5344CB8AC3E}">
        <p14:creationId xmlns:p14="http://schemas.microsoft.com/office/powerpoint/2010/main" val="4078958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s://happiness-report.s3.amazonaws.com/2024/WHR+24.pdf"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93690-C546-0F61-486B-2E1328160AEC}"/>
              </a:ext>
            </a:extLst>
          </p:cNvPr>
          <p:cNvSpPr>
            <a:spLocks noGrp="1"/>
          </p:cNvSpPr>
          <p:nvPr>
            <p:ph type="ctrTitle"/>
          </p:nvPr>
        </p:nvSpPr>
        <p:spPr/>
        <p:txBody>
          <a:bodyPr/>
          <a:lstStyle/>
          <a:p>
            <a:r>
              <a:rPr lang="en-US" dirty="0"/>
              <a:t>Pt 365 2024 updated</a:t>
            </a:r>
          </a:p>
        </p:txBody>
      </p:sp>
      <p:sp>
        <p:nvSpPr>
          <p:cNvPr id="3" name="Subtitle 2">
            <a:extLst>
              <a:ext uri="{FF2B5EF4-FFF2-40B4-BE49-F238E27FC236}">
                <a16:creationId xmlns:a16="http://schemas.microsoft.com/office/drawing/2014/main" id="{3F4DBFB2-F62E-9C84-0A42-B4E6E21753F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47597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3533" y="184417"/>
            <a:ext cx="9128632" cy="6512218"/>
          </a:xfrm>
          <a:prstGeom prst="rect">
            <a:avLst/>
          </a:prstGeom>
        </p:spPr>
      </p:pic>
      <p:pic>
        <p:nvPicPr>
          <p:cNvPr id="3" name="object 3"/>
          <p:cNvPicPr/>
          <p:nvPr/>
        </p:nvPicPr>
        <p:blipFill>
          <a:blip r:embed="rId3" cstate="print"/>
          <a:stretch>
            <a:fillRect/>
          </a:stretch>
        </p:blipFill>
        <p:spPr>
          <a:xfrm>
            <a:off x="10644515" y="694517"/>
            <a:ext cx="165638" cy="2048682"/>
          </a:xfrm>
          <a:prstGeom prst="rect">
            <a:avLst/>
          </a:prstGeom>
        </p:spPr>
      </p:pic>
    </p:spTree>
    <p:extLst>
      <p:ext uri="{BB962C8B-B14F-4D97-AF65-F5344CB8AC3E}">
        <p14:creationId xmlns:p14="http://schemas.microsoft.com/office/powerpoint/2010/main" val="3877259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30DA-493B-5445-9919-4BFA64934A0D}"/>
              </a:ext>
            </a:extLst>
          </p:cNvPr>
          <p:cNvSpPr>
            <a:spLocks noGrp="1"/>
          </p:cNvSpPr>
          <p:nvPr>
            <p:ph type="title"/>
          </p:nvPr>
        </p:nvSpPr>
        <p:spPr>
          <a:xfrm>
            <a:off x="1728780" y="274320"/>
            <a:ext cx="8734441" cy="251394"/>
          </a:xfrm>
        </p:spPr>
        <p:txBody>
          <a:bodyPr>
            <a:normAutofit fontScale="90000"/>
          </a:bodyPr>
          <a:lstStyle/>
          <a:p>
            <a:endParaRPr lang="en-US"/>
          </a:p>
        </p:txBody>
      </p:sp>
      <p:sp>
        <p:nvSpPr>
          <p:cNvPr id="3" name="Content Placeholder 2">
            <a:extLst>
              <a:ext uri="{FF2B5EF4-FFF2-40B4-BE49-F238E27FC236}">
                <a16:creationId xmlns:a16="http://schemas.microsoft.com/office/drawing/2014/main" id="{908D72C6-51D5-6045-A479-35EE64D2A022}"/>
              </a:ext>
            </a:extLst>
          </p:cNvPr>
          <p:cNvSpPr>
            <a:spLocks noGrp="1"/>
          </p:cNvSpPr>
          <p:nvPr>
            <p:ph idx="1"/>
          </p:nvPr>
        </p:nvSpPr>
        <p:spPr>
          <a:xfrm>
            <a:off x="1728780" y="1577340"/>
            <a:ext cx="8734441" cy="251394"/>
          </a:xfrm>
        </p:spPr>
        <p:txBody>
          <a:bodyPr>
            <a:normAutofit fontScale="47500" lnSpcReduction="20000"/>
          </a:bodyPr>
          <a:lstStyle/>
          <a:p>
            <a:endParaRPr lang="en-US" dirty="0"/>
          </a:p>
        </p:txBody>
      </p:sp>
      <p:sp>
        <p:nvSpPr>
          <p:cNvPr id="4" name="Date Placeholder 3">
            <a:extLst>
              <a:ext uri="{FF2B5EF4-FFF2-40B4-BE49-F238E27FC236}">
                <a16:creationId xmlns:a16="http://schemas.microsoft.com/office/drawing/2014/main" id="{585107EB-77B0-A045-9153-0BBF7ECA626B}"/>
              </a:ext>
            </a:extLst>
          </p:cNvPr>
          <p:cNvSpPr>
            <a:spLocks noGrp="1"/>
          </p:cNvSpPr>
          <p:nvPr>
            <p:ph type="dt" sz="half" idx="10"/>
          </p:nvPr>
        </p:nvSpPr>
        <p:spPr/>
        <p:txBody>
          <a:bodyPr/>
          <a:lstStyle/>
          <a:p>
            <a:r>
              <a:rPr lang="en-US"/>
              <a:t>Subject, Topic &amp; Expert</a:t>
            </a:r>
            <a:endParaRPr lang="en-IN" dirty="0"/>
          </a:p>
        </p:txBody>
      </p:sp>
      <p:sp>
        <p:nvSpPr>
          <p:cNvPr id="5" name="Footer Placeholder 4">
            <a:extLst>
              <a:ext uri="{FF2B5EF4-FFF2-40B4-BE49-F238E27FC236}">
                <a16:creationId xmlns:a16="http://schemas.microsoft.com/office/drawing/2014/main" id="{5F3EC1B5-D5FB-3943-BBAD-364422EC2BCB}"/>
              </a:ext>
            </a:extLst>
          </p:cNvPr>
          <p:cNvSpPr>
            <a:spLocks noGrp="1"/>
          </p:cNvSpPr>
          <p:nvPr>
            <p:ph type="ftr" sz="quarter" idx="11"/>
          </p:nvPr>
        </p:nvSpPr>
        <p:spPr/>
        <p:txBody>
          <a:bodyPr/>
          <a:lstStyle/>
          <a:p>
            <a:r>
              <a:rPr lang="en-IN"/>
              <a:t>Copyright © 2016 by Vision IAS. [www.visionias.in]</a:t>
            </a:r>
            <a:endParaRPr lang="en-IN" dirty="0"/>
          </a:p>
        </p:txBody>
      </p:sp>
      <p:pic>
        <p:nvPicPr>
          <p:cNvPr id="6" name="Picture 5">
            <a:extLst>
              <a:ext uri="{FF2B5EF4-FFF2-40B4-BE49-F238E27FC236}">
                <a16:creationId xmlns:a16="http://schemas.microsoft.com/office/drawing/2014/main" id="{462699F2-D513-0749-AF36-A31B8F4D6A3D}"/>
              </a:ext>
            </a:extLst>
          </p:cNvPr>
          <p:cNvPicPr>
            <a:picLocks noChangeAspect="1"/>
          </p:cNvPicPr>
          <p:nvPr/>
        </p:nvPicPr>
        <p:blipFill>
          <a:blip r:embed="rId2"/>
          <a:stretch>
            <a:fillRect/>
          </a:stretch>
        </p:blipFill>
        <p:spPr>
          <a:xfrm>
            <a:off x="1357632" y="699487"/>
            <a:ext cx="9553162" cy="5008867"/>
          </a:xfrm>
          <a:prstGeom prst="rect">
            <a:avLst/>
          </a:prstGeom>
        </p:spPr>
      </p:pic>
    </p:spTree>
    <p:extLst>
      <p:ext uri="{BB962C8B-B14F-4D97-AF65-F5344CB8AC3E}">
        <p14:creationId xmlns:p14="http://schemas.microsoft.com/office/powerpoint/2010/main" val="280209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C53F-D9D2-5F4C-94FC-C1B69BD97E26}"/>
              </a:ext>
            </a:extLst>
          </p:cNvPr>
          <p:cNvSpPr>
            <a:spLocks noGrp="1"/>
          </p:cNvSpPr>
          <p:nvPr>
            <p:ph type="title"/>
          </p:nvPr>
        </p:nvSpPr>
        <p:spPr>
          <a:xfrm>
            <a:off x="1728780" y="274320"/>
            <a:ext cx="8734441" cy="251394"/>
          </a:xfrm>
        </p:spPr>
        <p:txBody>
          <a:bodyPr>
            <a:normAutofit fontScale="90000"/>
          </a:bodyPr>
          <a:lstStyle/>
          <a:p>
            <a:endParaRPr lang="en-US"/>
          </a:p>
        </p:txBody>
      </p:sp>
      <p:sp>
        <p:nvSpPr>
          <p:cNvPr id="3" name="Content Placeholder 2">
            <a:extLst>
              <a:ext uri="{FF2B5EF4-FFF2-40B4-BE49-F238E27FC236}">
                <a16:creationId xmlns:a16="http://schemas.microsoft.com/office/drawing/2014/main" id="{AB518490-51BB-AE49-A585-F2C88E8656C6}"/>
              </a:ext>
            </a:extLst>
          </p:cNvPr>
          <p:cNvSpPr>
            <a:spLocks noGrp="1"/>
          </p:cNvSpPr>
          <p:nvPr>
            <p:ph idx="1"/>
          </p:nvPr>
        </p:nvSpPr>
        <p:spPr>
          <a:xfrm>
            <a:off x="1728780" y="1577340"/>
            <a:ext cx="8734441" cy="251394"/>
          </a:xfrm>
        </p:spPr>
        <p:txBody>
          <a:bodyPr>
            <a:normAutofit fontScale="47500" lnSpcReduction="20000"/>
          </a:bodyPr>
          <a:lstStyle/>
          <a:p>
            <a:endParaRPr lang="en-US"/>
          </a:p>
        </p:txBody>
      </p:sp>
      <p:sp>
        <p:nvSpPr>
          <p:cNvPr id="4" name="Date Placeholder 3">
            <a:extLst>
              <a:ext uri="{FF2B5EF4-FFF2-40B4-BE49-F238E27FC236}">
                <a16:creationId xmlns:a16="http://schemas.microsoft.com/office/drawing/2014/main" id="{26361C71-DCA9-B145-88B1-20EA2079FC53}"/>
              </a:ext>
            </a:extLst>
          </p:cNvPr>
          <p:cNvSpPr>
            <a:spLocks noGrp="1"/>
          </p:cNvSpPr>
          <p:nvPr>
            <p:ph type="dt" sz="half" idx="10"/>
          </p:nvPr>
        </p:nvSpPr>
        <p:spPr/>
        <p:txBody>
          <a:bodyPr/>
          <a:lstStyle/>
          <a:p>
            <a:r>
              <a:rPr lang="en-US"/>
              <a:t>Subject, Topic &amp; Expert</a:t>
            </a:r>
            <a:endParaRPr lang="en-IN" dirty="0"/>
          </a:p>
        </p:txBody>
      </p:sp>
      <p:sp>
        <p:nvSpPr>
          <p:cNvPr id="5" name="Footer Placeholder 4">
            <a:extLst>
              <a:ext uri="{FF2B5EF4-FFF2-40B4-BE49-F238E27FC236}">
                <a16:creationId xmlns:a16="http://schemas.microsoft.com/office/drawing/2014/main" id="{8D824A93-6607-3241-A513-358E5C92D9DC}"/>
              </a:ext>
            </a:extLst>
          </p:cNvPr>
          <p:cNvSpPr>
            <a:spLocks noGrp="1"/>
          </p:cNvSpPr>
          <p:nvPr>
            <p:ph type="ftr" sz="quarter" idx="11"/>
          </p:nvPr>
        </p:nvSpPr>
        <p:spPr/>
        <p:txBody>
          <a:bodyPr/>
          <a:lstStyle/>
          <a:p>
            <a:r>
              <a:rPr lang="en-IN"/>
              <a:t>Copyright © 2016 by Vision IAS. [www.visionias.in]</a:t>
            </a:r>
            <a:endParaRPr lang="en-IN" dirty="0"/>
          </a:p>
        </p:txBody>
      </p:sp>
      <p:pic>
        <p:nvPicPr>
          <p:cNvPr id="6" name="Picture 5">
            <a:extLst>
              <a:ext uri="{FF2B5EF4-FFF2-40B4-BE49-F238E27FC236}">
                <a16:creationId xmlns:a16="http://schemas.microsoft.com/office/drawing/2014/main" id="{D4EB5F09-231C-C146-9C94-8BBC67AF124F}"/>
              </a:ext>
            </a:extLst>
          </p:cNvPr>
          <p:cNvPicPr>
            <a:picLocks noChangeAspect="1"/>
          </p:cNvPicPr>
          <p:nvPr/>
        </p:nvPicPr>
        <p:blipFill>
          <a:blip r:embed="rId2"/>
          <a:stretch>
            <a:fillRect/>
          </a:stretch>
        </p:blipFill>
        <p:spPr>
          <a:xfrm>
            <a:off x="1243533" y="699488"/>
            <a:ext cx="9704934" cy="5022271"/>
          </a:xfrm>
          <a:prstGeom prst="rect">
            <a:avLst/>
          </a:prstGeom>
        </p:spPr>
      </p:pic>
    </p:spTree>
    <p:extLst>
      <p:ext uri="{BB962C8B-B14F-4D97-AF65-F5344CB8AC3E}">
        <p14:creationId xmlns:p14="http://schemas.microsoft.com/office/powerpoint/2010/main" val="390464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2332C2C-696D-6085-2698-5CD498BAF6B2}"/>
              </a:ext>
            </a:extLst>
          </p:cNvPr>
          <p:cNvPicPr>
            <a:picLocks noChangeAspect="1"/>
          </p:cNvPicPr>
          <p:nvPr/>
        </p:nvPicPr>
        <p:blipFill>
          <a:blip r:embed="rId2"/>
          <a:stretch>
            <a:fillRect/>
          </a:stretch>
        </p:blipFill>
        <p:spPr>
          <a:xfrm>
            <a:off x="457200" y="2244853"/>
            <a:ext cx="11277600" cy="2368293"/>
          </a:xfrm>
          <a:prstGeom prst="rect">
            <a:avLst/>
          </a:prstGeom>
        </p:spPr>
      </p:pic>
    </p:spTree>
    <p:extLst>
      <p:ext uri="{BB962C8B-B14F-4D97-AF65-F5344CB8AC3E}">
        <p14:creationId xmlns:p14="http://schemas.microsoft.com/office/powerpoint/2010/main" val="3077504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20E99B3-2360-9814-E596-7BFD71BBB499}"/>
              </a:ext>
            </a:extLst>
          </p:cNvPr>
          <p:cNvPicPr>
            <a:picLocks noChangeAspect="1"/>
          </p:cNvPicPr>
          <p:nvPr/>
        </p:nvPicPr>
        <p:blipFill>
          <a:blip r:embed="rId2"/>
          <a:stretch>
            <a:fillRect/>
          </a:stretch>
        </p:blipFill>
        <p:spPr>
          <a:xfrm>
            <a:off x="1925052" y="457200"/>
            <a:ext cx="8341896" cy="5943600"/>
          </a:xfrm>
          <a:prstGeom prst="rect">
            <a:avLst/>
          </a:prstGeom>
        </p:spPr>
      </p:pic>
    </p:spTree>
    <p:extLst>
      <p:ext uri="{BB962C8B-B14F-4D97-AF65-F5344CB8AC3E}">
        <p14:creationId xmlns:p14="http://schemas.microsoft.com/office/powerpoint/2010/main" val="2735632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0F3AC44-9A8C-9DCC-C075-BE81994BD3B3}"/>
              </a:ext>
            </a:extLst>
          </p:cNvPr>
          <p:cNvPicPr>
            <a:picLocks noChangeAspect="1"/>
          </p:cNvPicPr>
          <p:nvPr/>
        </p:nvPicPr>
        <p:blipFill>
          <a:blip r:embed="rId2"/>
          <a:stretch>
            <a:fillRect/>
          </a:stretch>
        </p:blipFill>
        <p:spPr>
          <a:xfrm>
            <a:off x="457200" y="1272159"/>
            <a:ext cx="11277600" cy="4313681"/>
          </a:xfrm>
          <a:prstGeom prst="rect">
            <a:avLst/>
          </a:prstGeom>
        </p:spPr>
      </p:pic>
    </p:spTree>
    <p:extLst>
      <p:ext uri="{BB962C8B-B14F-4D97-AF65-F5344CB8AC3E}">
        <p14:creationId xmlns:p14="http://schemas.microsoft.com/office/powerpoint/2010/main" val="2017898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F36E799-3D38-848D-2853-F49CF0E28771}"/>
              </a:ext>
            </a:extLst>
          </p:cNvPr>
          <p:cNvPicPr>
            <a:picLocks noChangeAspect="1"/>
          </p:cNvPicPr>
          <p:nvPr/>
        </p:nvPicPr>
        <p:blipFill>
          <a:blip r:embed="rId2"/>
          <a:stretch>
            <a:fillRect/>
          </a:stretch>
        </p:blipFill>
        <p:spPr>
          <a:xfrm>
            <a:off x="836177" y="457200"/>
            <a:ext cx="10519646" cy="5943600"/>
          </a:xfrm>
          <a:prstGeom prst="rect">
            <a:avLst/>
          </a:prstGeom>
        </p:spPr>
      </p:pic>
    </p:spTree>
    <p:extLst>
      <p:ext uri="{BB962C8B-B14F-4D97-AF65-F5344CB8AC3E}">
        <p14:creationId xmlns:p14="http://schemas.microsoft.com/office/powerpoint/2010/main" val="2925686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1F36042-0515-7FDB-470E-AFC21F438802}"/>
              </a:ext>
            </a:extLst>
          </p:cNvPr>
          <p:cNvPicPr>
            <a:picLocks noChangeAspect="1"/>
          </p:cNvPicPr>
          <p:nvPr/>
        </p:nvPicPr>
        <p:blipFill>
          <a:blip r:embed="rId2"/>
          <a:stretch>
            <a:fillRect/>
          </a:stretch>
        </p:blipFill>
        <p:spPr>
          <a:xfrm>
            <a:off x="1558901" y="457200"/>
            <a:ext cx="9074197" cy="5943600"/>
          </a:xfrm>
          <a:prstGeom prst="rect">
            <a:avLst/>
          </a:prstGeom>
        </p:spPr>
      </p:pic>
    </p:spTree>
    <p:extLst>
      <p:ext uri="{BB962C8B-B14F-4D97-AF65-F5344CB8AC3E}">
        <p14:creationId xmlns:p14="http://schemas.microsoft.com/office/powerpoint/2010/main" val="78555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3533" y="242047"/>
            <a:ext cx="9128632" cy="6396958"/>
          </a:xfrm>
          <a:prstGeom prst="rect">
            <a:avLst/>
          </a:prstGeom>
        </p:spPr>
      </p:pic>
      <p:pic>
        <p:nvPicPr>
          <p:cNvPr id="3" name="object 3"/>
          <p:cNvPicPr/>
          <p:nvPr/>
        </p:nvPicPr>
        <p:blipFill>
          <a:blip r:embed="rId3" cstate="print"/>
          <a:stretch>
            <a:fillRect/>
          </a:stretch>
        </p:blipFill>
        <p:spPr>
          <a:xfrm>
            <a:off x="10644515" y="694517"/>
            <a:ext cx="165638" cy="204868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3533" y="218995"/>
            <a:ext cx="9128632" cy="6443062"/>
          </a:xfrm>
          <a:prstGeom prst="rect">
            <a:avLst/>
          </a:prstGeom>
        </p:spPr>
      </p:pic>
      <p:pic>
        <p:nvPicPr>
          <p:cNvPr id="3" name="object 3"/>
          <p:cNvPicPr/>
          <p:nvPr/>
        </p:nvPicPr>
        <p:blipFill>
          <a:blip r:embed="rId3" cstate="print"/>
          <a:stretch>
            <a:fillRect/>
          </a:stretch>
        </p:blipFill>
        <p:spPr>
          <a:xfrm>
            <a:off x="10644515" y="694517"/>
            <a:ext cx="165638" cy="20486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42CE58F-06A4-35B3-83A3-E1647DE90951}"/>
              </a:ext>
            </a:extLst>
          </p:cNvPr>
          <p:cNvPicPr>
            <a:picLocks noChangeAspect="1"/>
          </p:cNvPicPr>
          <p:nvPr/>
        </p:nvPicPr>
        <p:blipFill>
          <a:blip r:embed="rId2"/>
          <a:stretch>
            <a:fillRect/>
          </a:stretch>
        </p:blipFill>
        <p:spPr>
          <a:xfrm>
            <a:off x="1593271" y="457200"/>
            <a:ext cx="9005457" cy="5943600"/>
          </a:xfrm>
          <a:prstGeom prst="rect">
            <a:avLst/>
          </a:prstGeom>
        </p:spPr>
      </p:pic>
    </p:spTree>
    <p:extLst>
      <p:ext uri="{BB962C8B-B14F-4D97-AF65-F5344CB8AC3E}">
        <p14:creationId xmlns:p14="http://schemas.microsoft.com/office/powerpoint/2010/main" val="907922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E79F-361F-ED4D-92F8-917C9D10D4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8AF980-292D-2C42-842E-C258E35223D8}"/>
              </a:ext>
            </a:extLst>
          </p:cNvPr>
          <p:cNvSpPr>
            <a:spLocks noGrp="1"/>
          </p:cNvSpPr>
          <p:nvPr>
            <p:ph idx="1"/>
          </p:nvPr>
        </p:nvSpPr>
        <p:spPr/>
        <p:txBody>
          <a:bodyPr/>
          <a:lstStyle/>
          <a:p>
            <a:endParaRPr lang="en-US"/>
          </a:p>
        </p:txBody>
      </p:sp>
      <p:sp>
        <p:nvSpPr>
          <p:cNvPr id="4" name="object 2">
            <a:extLst>
              <a:ext uri="{FF2B5EF4-FFF2-40B4-BE49-F238E27FC236}">
                <a16:creationId xmlns:a16="http://schemas.microsoft.com/office/drawing/2014/main" id="{EE1EA877-693B-8C44-9B58-AF19ADE51D66}"/>
              </a:ext>
            </a:extLst>
          </p:cNvPr>
          <p:cNvSpPr/>
          <p:nvPr/>
        </p:nvSpPr>
        <p:spPr>
          <a:xfrm>
            <a:off x="208156" y="277531"/>
            <a:ext cx="11775688" cy="6302938"/>
          </a:xfrm>
          <a:prstGeom prst="rect">
            <a:avLst/>
          </a:prstGeom>
          <a:blipFill>
            <a:blip r:embed="rId2" cstate="print"/>
            <a:stretch>
              <a:fillRect/>
            </a:stretch>
          </a:blipFill>
        </p:spPr>
        <p:txBody>
          <a:bodyPr wrap="square" lIns="0" tIns="0" rIns="0" bIns="0" rtlCol="0"/>
          <a:lstStyle/>
          <a:p>
            <a:endParaRPr sz="1648"/>
          </a:p>
        </p:txBody>
      </p:sp>
    </p:spTree>
    <p:extLst>
      <p:ext uri="{BB962C8B-B14F-4D97-AF65-F5344CB8AC3E}">
        <p14:creationId xmlns:p14="http://schemas.microsoft.com/office/powerpoint/2010/main" val="661309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88ED066-6548-FABB-F00D-4A07A11629E8}"/>
              </a:ext>
            </a:extLst>
          </p:cNvPr>
          <p:cNvPicPr>
            <a:picLocks noChangeAspect="1"/>
          </p:cNvPicPr>
          <p:nvPr/>
        </p:nvPicPr>
        <p:blipFill>
          <a:blip r:embed="rId2"/>
          <a:stretch>
            <a:fillRect/>
          </a:stretch>
        </p:blipFill>
        <p:spPr>
          <a:xfrm>
            <a:off x="457200" y="2089785"/>
            <a:ext cx="11277600" cy="2678429"/>
          </a:xfrm>
          <a:prstGeom prst="rect">
            <a:avLst/>
          </a:prstGeom>
        </p:spPr>
      </p:pic>
    </p:spTree>
    <p:extLst>
      <p:ext uri="{BB962C8B-B14F-4D97-AF65-F5344CB8AC3E}">
        <p14:creationId xmlns:p14="http://schemas.microsoft.com/office/powerpoint/2010/main" val="714582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D95B4D1-1EE6-DCAC-4499-5696AF1AD526}"/>
              </a:ext>
            </a:extLst>
          </p:cNvPr>
          <p:cNvPicPr>
            <a:picLocks noChangeAspect="1"/>
          </p:cNvPicPr>
          <p:nvPr/>
        </p:nvPicPr>
        <p:blipFill>
          <a:blip r:embed="rId2"/>
          <a:stretch>
            <a:fillRect/>
          </a:stretch>
        </p:blipFill>
        <p:spPr>
          <a:xfrm>
            <a:off x="1835354" y="457200"/>
            <a:ext cx="8521292" cy="5943600"/>
          </a:xfrm>
          <a:prstGeom prst="rect">
            <a:avLst/>
          </a:prstGeom>
        </p:spPr>
      </p:pic>
    </p:spTree>
    <p:extLst>
      <p:ext uri="{BB962C8B-B14F-4D97-AF65-F5344CB8AC3E}">
        <p14:creationId xmlns:p14="http://schemas.microsoft.com/office/powerpoint/2010/main" val="113059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428C0A1-81DF-03EA-E18B-7BFCC5DEF1F0}"/>
              </a:ext>
            </a:extLst>
          </p:cNvPr>
          <p:cNvPicPr>
            <a:picLocks noChangeAspect="1"/>
          </p:cNvPicPr>
          <p:nvPr/>
        </p:nvPicPr>
        <p:blipFill>
          <a:blip r:embed="rId2"/>
          <a:stretch>
            <a:fillRect/>
          </a:stretch>
        </p:blipFill>
        <p:spPr>
          <a:xfrm>
            <a:off x="457200" y="1300354"/>
            <a:ext cx="11277600" cy="4257291"/>
          </a:xfrm>
          <a:prstGeom prst="rect">
            <a:avLst/>
          </a:prstGeom>
        </p:spPr>
      </p:pic>
    </p:spTree>
    <p:extLst>
      <p:ext uri="{BB962C8B-B14F-4D97-AF65-F5344CB8AC3E}">
        <p14:creationId xmlns:p14="http://schemas.microsoft.com/office/powerpoint/2010/main" val="302677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E8B6CD6-A4F3-EB6E-77E1-4E785A017882}"/>
              </a:ext>
            </a:extLst>
          </p:cNvPr>
          <p:cNvPicPr>
            <a:picLocks noChangeAspect="1"/>
          </p:cNvPicPr>
          <p:nvPr/>
        </p:nvPicPr>
        <p:blipFill>
          <a:blip r:embed="rId2"/>
          <a:stretch>
            <a:fillRect/>
          </a:stretch>
        </p:blipFill>
        <p:spPr>
          <a:xfrm>
            <a:off x="457200" y="1258063"/>
            <a:ext cx="11277600" cy="4341874"/>
          </a:xfrm>
          <a:prstGeom prst="rect">
            <a:avLst/>
          </a:prstGeom>
        </p:spPr>
      </p:pic>
    </p:spTree>
    <p:extLst>
      <p:ext uri="{BB962C8B-B14F-4D97-AF65-F5344CB8AC3E}">
        <p14:creationId xmlns:p14="http://schemas.microsoft.com/office/powerpoint/2010/main" val="3932118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0B9E7AF-66C3-70ED-4A40-28AA5DF089C6}"/>
              </a:ext>
            </a:extLst>
          </p:cNvPr>
          <p:cNvPicPr>
            <a:picLocks noChangeAspect="1"/>
          </p:cNvPicPr>
          <p:nvPr/>
        </p:nvPicPr>
        <p:blipFill>
          <a:blip r:embed="rId2"/>
          <a:stretch>
            <a:fillRect/>
          </a:stretch>
        </p:blipFill>
        <p:spPr>
          <a:xfrm>
            <a:off x="457200" y="1004317"/>
            <a:ext cx="11277600" cy="4849366"/>
          </a:xfrm>
          <a:prstGeom prst="rect">
            <a:avLst/>
          </a:prstGeom>
        </p:spPr>
      </p:pic>
    </p:spTree>
    <p:extLst>
      <p:ext uri="{BB962C8B-B14F-4D97-AF65-F5344CB8AC3E}">
        <p14:creationId xmlns:p14="http://schemas.microsoft.com/office/powerpoint/2010/main" val="2656547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4BCB46B-7826-A35A-2A23-B06F13423E60}"/>
              </a:ext>
            </a:extLst>
          </p:cNvPr>
          <p:cNvPicPr>
            <a:picLocks noChangeAspect="1"/>
          </p:cNvPicPr>
          <p:nvPr/>
        </p:nvPicPr>
        <p:blipFill>
          <a:blip r:embed="rId2"/>
          <a:stretch>
            <a:fillRect/>
          </a:stretch>
        </p:blipFill>
        <p:spPr>
          <a:xfrm>
            <a:off x="457200" y="1525905"/>
            <a:ext cx="11277600" cy="3806189"/>
          </a:xfrm>
          <a:prstGeom prst="rect">
            <a:avLst/>
          </a:prstGeom>
        </p:spPr>
      </p:pic>
    </p:spTree>
    <p:extLst>
      <p:ext uri="{BB962C8B-B14F-4D97-AF65-F5344CB8AC3E}">
        <p14:creationId xmlns:p14="http://schemas.microsoft.com/office/powerpoint/2010/main" val="640353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3734B5-35C9-7A0C-DD12-7D7C9AB91E1E}"/>
              </a:ext>
            </a:extLst>
          </p:cNvPr>
          <p:cNvPicPr>
            <a:picLocks noChangeAspect="1"/>
          </p:cNvPicPr>
          <p:nvPr/>
        </p:nvPicPr>
        <p:blipFill>
          <a:blip r:embed="rId2"/>
          <a:stretch>
            <a:fillRect/>
          </a:stretch>
        </p:blipFill>
        <p:spPr>
          <a:xfrm>
            <a:off x="692728" y="457200"/>
            <a:ext cx="10806544" cy="5943600"/>
          </a:xfrm>
          <a:prstGeom prst="rect">
            <a:avLst/>
          </a:prstGeom>
        </p:spPr>
      </p:pic>
    </p:spTree>
    <p:extLst>
      <p:ext uri="{BB962C8B-B14F-4D97-AF65-F5344CB8AC3E}">
        <p14:creationId xmlns:p14="http://schemas.microsoft.com/office/powerpoint/2010/main" val="3896330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A613D2-F7C9-6B91-520A-9D6A20BD58D9}"/>
              </a:ext>
            </a:extLst>
          </p:cNvPr>
          <p:cNvPicPr>
            <a:picLocks noChangeAspect="1"/>
          </p:cNvPicPr>
          <p:nvPr/>
        </p:nvPicPr>
        <p:blipFill>
          <a:blip r:embed="rId2"/>
          <a:stretch>
            <a:fillRect/>
          </a:stretch>
        </p:blipFill>
        <p:spPr>
          <a:xfrm>
            <a:off x="2553457" y="457200"/>
            <a:ext cx="7085086" cy="5943600"/>
          </a:xfrm>
          <a:prstGeom prst="rect">
            <a:avLst/>
          </a:prstGeom>
        </p:spPr>
      </p:pic>
    </p:spTree>
    <p:extLst>
      <p:ext uri="{BB962C8B-B14F-4D97-AF65-F5344CB8AC3E}">
        <p14:creationId xmlns:p14="http://schemas.microsoft.com/office/powerpoint/2010/main" val="3940264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2794C-2096-CB2E-AC3C-632F5C3ABCAE}"/>
              </a:ext>
            </a:extLst>
          </p:cNvPr>
          <p:cNvPicPr>
            <a:picLocks noChangeAspect="1"/>
          </p:cNvPicPr>
          <p:nvPr/>
        </p:nvPicPr>
        <p:blipFill rotWithShape="1">
          <a:blip r:embed="rId2"/>
          <a:srcRect l="8106" r="3479" b="-1"/>
          <a:stretch/>
        </p:blipFill>
        <p:spPr>
          <a:xfrm>
            <a:off x="4038599" y="10"/>
            <a:ext cx="8160026" cy="6875809"/>
          </a:xfrm>
          <a:prstGeom prst="rect">
            <a:avLst/>
          </a:prstGeom>
        </p:spPr>
      </p:pic>
    </p:spTree>
    <p:extLst>
      <p:ext uri="{BB962C8B-B14F-4D97-AF65-F5344CB8AC3E}">
        <p14:creationId xmlns:p14="http://schemas.microsoft.com/office/powerpoint/2010/main" val="3465469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98A299-B885-9D2C-20A7-B69387B3C8AE}"/>
              </a:ext>
            </a:extLst>
          </p:cNvPr>
          <p:cNvSpPr txBox="1"/>
          <p:nvPr/>
        </p:nvSpPr>
        <p:spPr>
          <a:xfrm>
            <a:off x="148856" y="247771"/>
            <a:ext cx="12261759" cy="7017306"/>
          </a:xfrm>
          <a:prstGeom prst="rect">
            <a:avLst/>
          </a:prstGeom>
          <a:noFill/>
        </p:spPr>
        <p:txBody>
          <a:bodyPr wrap="square" rtlCol="0">
            <a:spAutoFit/>
          </a:bodyPr>
          <a:lstStyle/>
          <a:p>
            <a:r>
              <a:rPr lang="en-US" dirty="0"/>
              <a:t>Some more factors:</a:t>
            </a:r>
          </a:p>
          <a:p>
            <a:endParaRPr lang="en-US" dirty="0"/>
          </a:p>
          <a:p>
            <a:pPr marL="285750" indent="-285750">
              <a:buFont typeface="Wingdings" pitchFamily="2" charset="2"/>
              <a:buChar char="v"/>
            </a:pPr>
            <a:r>
              <a:rPr lang="en-US" dirty="0" err="1"/>
              <a:t>Urbanisation</a:t>
            </a:r>
            <a:r>
              <a:rPr lang="en-US" dirty="0"/>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Urbanization often leads to smaller family sizes due to factors such as higher living costs, </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limited space, and increased access to family planning services.</a:t>
            </a:r>
          </a:p>
          <a:p>
            <a:endParaRPr lang="en-IN"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Changing Socio-cultural Norms: Shifts in socio-cultural norms, including greater acceptance of family planning and </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smaller families, can influence individuals' reproductive choices.</a:t>
            </a:r>
          </a:p>
          <a:p>
            <a:endParaRPr lang="en-IN"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Economic Factors: Economic factors such as rising living costs, increased participation of women in the workforce, </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and the desire for better quality of life can lead to smaller family sizes.</a:t>
            </a:r>
            <a:r>
              <a:rPr lang="en-IN" dirty="0">
                <a:effectLst/>
              </a:rPr>
              <a:t> </a:t>
            </a:r>
          </a:p>
          <a:p>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Greater empowerment of women through education, employment opportunities, and awareness campaigns can lead to </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delayed marriage and childbirth, thus contributing to lower fertility rates</a:t>
            </a:r>
            <a:r>
              <a:rPr lang="en-IN" dirty="0">
                <a:effectLst/>
              </a:rPr>
              <a:t> </a:t>
            </a:r>
          </a:p>
          <a:p>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Government initiatives promoting family planning and reproductive health, such as awareness campaigns, subsidies </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for contraceptives, and incentives for small families, can influence fertility rates.</a:t>
            </a:r>
          </a:p>
          <a:p>
            <a:endParaRPr lang="en-IN"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Improvements in healthcare infrastructure, including maternal and child healthcare services, can reduce infant mortality </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rates, which, in turn, may lead to smaller family sizes as parents have fewer children in response to increased survival rates.</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buFont typeface="Wingdings" pitchFamily="2" charset="2"/>
              <a:buChar char="Ø"/>
            </a:pPr>
            <a:endParaRPr lang="en-US" dirty="0"/>
          </a:p>
        </p:txBody>
      </p:sp>
    </p:spTree>
    <p:extLst>
      <p:ext uri="{BB962C8B-B14F-4D97-AF65-F5344CB8AC3E}">
        <p14:creationId xmlns:p14="http://schemas.microsoft.com/office/powerpoint/2010/main" val="3248322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sk with stethoscope and computer keyboard">
            <a:extLst>
              <a:ext uri="{FF2B5EF4-FFF2-40B4-BE49-F238E27FC236}">
                <a16:creationId xmlns:a16="http://schemas.microsoft.com/office/drawing/2014/main" id="{05AA3C58-5E21-E427-ABF3-CA6378233242}"/>
              </a:ext>
            </a:extLst>
          </p:cNvPr>
          <p:cNvPicPr>
            <a:picLocks noChangeAspect="1"/>
          </p:cNvPicPr>
          <p:nvPr/>
        </p:nvPicPr>
        <p:blipFill rotWithShape="1">
          <a:blip r:embed="rId2"/>
          <a:srcRect l="40467" r="-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F5F059A9-375C-13CB-EF29-7391D9444ECE}"/>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0" u="sng">
                <a:effectLst/>
              </a:rPr>
              <a:t>What is the concept of living will</a:t>
            </a:r>
            <a:r>
              <a:rPr lang="en-US" sz="2000" b="0" i="0">
                <a:effectLst/>
              </a:rPr>
              <a:t>?</a:t>
            </a:r>
          </a:p>
          <a:p>
            <a:pPr indent="-228600">
              <a:lnSpc>
                <a:spcPct val="90000"/>
              </a:lnSpc>
              <a:spcAft>
                <a:spcPts val="600"/>
              </a:spcAft>
              <a:buFont typeface="Arial" panose="020B0604020202020204" pitchFamily="34" charset="0"/>
              <a:buChar char="•"/>
            </a:pPr>
            <a:endParaRPr lang="en-US" sz="2000" b="0" i="0">
              <a:effectLst/>
            </a:endParaRPr>
          </a:p>
          <a:p>
            <a:pPr indent="-228600">
              <a:lnSpc>
                <a:spcPct val="90000"/>
              </a:lnSpc>
              <a:spcAft>
                <a:spcPts val="600"/>
              </a:spcAft>
              <a:buFont typeface="Arial" panose="020B0604020202020204" pitchFamily="34" charset="0"/>
              <a:buChar char="•"/>
            </a:pPr>
            <a:r>
              <a:rPr lang="en-US" sz="2000" b="0" i="0">
                <a:effectLst/>
              </a:rPr>
              <a:t>It refers to </a:t>
            </a:r>
            <a:r>
              <a:rPr lang="en-US" sz="2000" b="1" i="0">
                <a:effectLst/>
              </a:rPr>
              <a:t>a written document that a person uses to give his explicit instructions in advance about the medical treatment to be administered if he becomes incompetent or is unable to communicate</a:t>
            </a:r>
            <a:r>
              <a:rPr lang="en-US" sz="2000" b="0" i="0">
                <a:effectLst/>
              </a:rPr>
              <a:t>. In many countries, the concept of Living Wills has been widely encouraged</a:t>
            </a:r>
          </a:p>
        </p:txBody>
      </p:sp>
    </p:spTree>
    <p:extLst>
      <p:ext uri="{BB962C8B-B14F-4D97-AF65-F5344CB8AC3E}">
        <p14:creationId xmlns:p14="http://schemas.microsoft.com/office/powerpoint/2010/main" val="3762930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FBF008-92DE-BB32-13F9-81A350A0F4C2}"/>
              </a:ext>
            </a:extLst>
          </p:cNvPr>
          <p:cNvPicPr>
            <a:picLocks noChangeAspect="1"/>
          </p:cNvPicPr>
          <p:nvPr/>
        </p:nvPicPr>
        <p:blipFill>
          <a:blip r:embed="rId2"/>
          <a:stretch>
            <a:fillRect/>
          </a:stretch>
        </p:blipFill>
        <p:spPr>
          <a:xfrm>
            <a:off x="457200" y="1102995"/>
            <a:ext cx="11277600" cy="4652009"/>
          </a:xfrm>
          <a:prstGeom prst="rect">
            <a:avLst/>
          </a:prstGeom>
        </p:spPr>
      </p:pic>
    </p:spTree>
    <p:extLst>
      <p:ext uri="{BB962C8B-B14F-4D97-AF65-F5344CB8AC3E}">
        <p14:creationId xmlns:p14="http://schemas.microsoft.com/office/powerpoint/2010/main" val="4139864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E05BB2-C763-E1BD-7629-B56C39178132}"/>
              </a:ext>
            </a:extLst>
          </p:cNvPr>
          <p:cNvPicPr>
            <a:picLocks noChangeAspect="1"/>
          </p:cNvPicPr>
          <p:nvPr/>
        </p:nvPicPr>
        <p:blipFill>
          <a:blip r:embed="rId2"/>
          <a:stretch>
            <a:fillRect/>
          </a:stretch>
        </p:blipFill>
        <p:spPr>
          <a:xfrm>
            <a:off x="1015999" y="457200"/>
            <a:ext cx="10160001" cy="5943600"/>
          </a:xfrm>
          <a:prstGeom prst="rect">
            <a:avLst/>
          </a:prstGeom>
        </p:spPr>
      </p:pic>
    </p:spTree>
    <p:extLst>
      <p:ext uri="{BB962C8B-B14F-4D97-AF65-F5344CB8AC3E}">
        <p14:creationId xmlns:p14="http://schemas.microsoft.com/office/powerpoint/2010/main" val="194471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90C17-6688-CC09-A0DC-D9D14151DB1A}"/>
              </a:ext>
            </a:extLst>
          </p:cNvPr>
          <p:cNvPicPr>
            <a:picLocks noChangeAspect="1"/>
          </p:cNvPicPr>
          <p:nvPr/>
        </p:nvPicPr>
        <p:blipFill>
          <a:blip r:embed="rId2"/>
          <a:stretch>
            <a:fillRect/>
          </a:stretch>
        </p:blipFill>
        <p:spPr>
          <a:xfrm>
            <a:off x="1576899" y="457200"/>
            <a:ext cx="9038201" cy="5943600"/>
          </a:xfrm>
          <a:prstGeom prst="rect">
            <a:avLst/>
          </a:prstGeom>
        </p:spPr>
      </p:pic>
    </p:spTree>
    <p:extLst>
      <p:ext uri="{BB962C8B-B14F-4D97-AF65-F5344CB8AC3E}">
        <p14:creationId xmlns:p14="http://schemas.microsoft.com/office/powerpoint/2010/main" val="4186837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6CDD434-775A-71D4-3084-C58F53F48D26}"/>
              </a:ext>
            </a:extLst>
          </p:cNvPr>
          <p:cNvPicPr>
            <a:picLocks noChangeAspect="1"/>
          </p:cNvPicPr>
          <p:nvPr/>
        </p:nvPicPr>
        <p:blipFill>
          <a:blip r:embed="rId2"/>
          <a:stretch>
            <a:fillRect/>
          </a:stretch>
        </p:blipFill>
        <p:spPr>
          <a:xfrm>
            <a:off x="457200" y="2540888"/>
            <a:ext cx="11277600" cy="1776223"/>
          </a:xfrm>
          <a:prstGeom prst="rect">
            <a:avLst/>
          </a:prstGeom>
        </p:spPr>
      </p:pic>
    </p:spTree>
    <p:extLst>
      <p:ext uri="{BB962C8B-B14F-4D97-AF65-F5344CB8AC3E}">
        <p14:creationId xmlns:p14="http://schemas.microsoft.com/office/powerpoint/2010/main" val="136379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6E86BF-A940-E94E-3251-27A3901CDFA4}"/>
              </a:ext>
            </a:extLst>
          </p:cNvPr>
          <p:cNvSpPr txBox="1"/>
          <p:nvPr/>
        </p:nvSpPr>
        <p:spPr>
          <a:xfrm>
            <a:off x="95693" y="1648047"/>
            <a:ext cx="19363154" cy="2031325"/>
          </a:xfrm>
          <a:prstGeom prst="rect">
            <a:avLst/>
          </a:prstGeom>
          <a:noFill/>
        </p:spPr>
        <p:txBody>
          <a:bodyPr wrap="square" rtlCol="0">
            <a:spAutoFit/>
          </a:bodyPr>
          <a:lstStyle/>
          <a:p>
            <a:pPr algn="l">
              <a:buFont typeface="Arial" panose="020B0604020202020204" pitchFamily="34" charset="0"/>
              <a:buChar char="•"/>
            </a:pPr>
            <a:r>
              <a:rPr lang="en-IN" b="1" i="0" dirty="0">
                <a:effectLst/>
                <a:latin typeface="Roboto" panose="02000000000000000000" pitchFamily="2" charset="0"/>
              </a:rPr>
              <a:t>Voidable Marriage:</a:t>
            </a:r>
            <a:r>
              <a:rPr lang="en-IN" b="0" i="0" dirty="0">
                <a:effectLst/>
                <a:latin typeface="Roboto" panose="02000000000000000000" pitchFamily="2" charset="0"/>
              </a:rPr>
              <a:t> A voidable marriage is a marriage that is initially valid but has certain defects or conditions that </a:t>
            </a:r>
          </a:p>
          <a:p>
            <a:pPr algn="l"/>
            <a:r>
              <a:rPr lang="en-IN" b="0" i="0" dirty="0">
                <a:effectLst/>
                <a:latin typeface="Roboto" panose="02000000000000000000" pitchFamily="2" charset="0"/>
              </a:rPr>
              <a:t>can lead to its annulment if one of the parties chooses to do so.</a:t>
            </a:r>
          </a:p>
          <a:p>
            <a:pPr algn="l"/>
            <a:endParaRPr lang="en-IN" dirty="0">
              <a:latin typeface="Roboto" panose="02000000000000000000" pitchFamily="2" charset="0"/>
            </a:endParaRPr>
          </a:p>
          <a:p>
            <a:pPr algn="l"/>
            <a:endParaRPr lang="en-IN" b="0" i="0" dirty="0">
              <a:effectLst/>
              <a:latin typeface="Roboto" panose="02000000000000000000" pitchFamily="2" charset="0"/>
            </a:endParaRPr>
          </a:p>
          <a:p>
            <a:pPr algn="l">
              <a:buFont typeface="Arial" panose="020B0604020202020204" pitchFamily="34" charset="0"/>
              <a:buChar char="•"/>
            </a:pPr>
            <a:r>
              <a:rPr lang="en-IN" b="1" i="0" dirty="0">
                <a:effectLst/>
                <a:latin typeface="Roboto" panose="02000000000000000000" pitchFamily="2" charset="0"/>
              </a:rPr>
              <a:t>Void Marriage:</a:t>
            </a:r>
            <a:r>
              <a:rPr lang="en-IN" b="0" i="0" dirty="0">
                <a:effectLst/>
                <a:latin typeface="Roboto" panose="02000000000000000000" pitchFamily="2" charset="0"/>
              </a:rPr>
              <a:t> A void marriage is one that is considered invalid from the very beginning as </a:t>
            </a:r>
            <a:r>
              <a:rPr lang="en-IN" b="1" i="0" dirty="0">
                <a:effectLst/>
                <a:latin typeface="Roboto" panose="02000000000000000000" pitchFamily="2" charset="0"/>
              </a:rPr>
              <a:t>if it never existed in the </a:t>
            </a:r>
          </a:p>
          <a:p>
            <a:pPr algn="l"/>
            <a:r>
              <a:rPr lang="en-IN" b="1" i="0" dirty="0">
                <a:effectLst/>
                <a:latin typeface="Roboto" panose="02000000000000000000" pitchFamily="2" charset="0"/>
              </a:rPr>
              <a:t>eyes of the law</a:t>
            </a:r>
            <a:endParaRPr lang="en-IN" b="0" i="0" dirty="0">
              <a:effectLst/>
              <a:latin typeface="Roboto" panose="02000000000000000000" pitchFamily="2" charset="0"/>
            </a:endParaRPr>
          </a:p>
          <a:p>
            <a:endParaRPr lang="en-US" dirty="0"/>
          </a:p>
        </p:txBody>
      </p:sp>
    </p:spTree>
    <p:extLst>
      <p:ext uri="{BB962C8B-B14F-4D97-AF65-F5344CB8AC3E}">
        <p14:creationId xmlns:p14="http://schemas.microsoft.com/office/powerpoint/2010/main" val="1203470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1973BE3-8AB1-7E94-312B-034576C7158C}"/>
              </a:ext>
            </a:extLst>
          </p:cNvPr>
          <p:cNvPicPr>
            <a:picLocks noChangeAspect="1"/>
          </p:cNvPicPr>
          <p:nvPr/>
        </p:nvPicPr>
        <p:blipFill>
          <a:blip r:embed="rId2"/>
          <a:stretch>
            <a:fillRect/>
          </a:stretch>
        </p:blipFill>
        <p:spPr>
          <a:xfrm>
            <a:off x="741403" y="457200"/>
            <a:ext cx="10709194" cy="5943600"/>
          </a:xfrm>
          <a:prstGeom prst="rect">
            <a:avLst/>
          </a:prstGeom>
        </p:spPr>
      </p:pic>
    </p:spTree>
    <p:extLst>
      <p:ext uri="{BB962C8B-B14F-4D97-AF65-F5344CB8AC3E}">
        <p14:creationId xmlns:p14="http://schemas.microsoft.com/office/powerpoint/2010/main" val="555532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F0E1FE4-F8E8-7D58-3475-98C8D54DE384}"/>
              </a:ext>
            </a:extLst>
          </p:cNvPr>
          <p:cNvPicPr>
            <a:picLocks noChangeAspect="1"/>
          </p:cNvPicPr>
          <p:nvPr/>
        </p:nvPicPr>
        <p:blipFill>
          <a:blip r:embed="rId2"/>
          <a:stretch>
            <a:fillRect/>
          </a:stretch>
        </p:blipFill>
        <p:spPr>
          <a:xfrm>
            <a:off x="457200" y="2442210"/>
            <a:ext cx="11277600" cy="1973580"/>
          </a:xfrm>
          <a:prstGeom prst="rect">
            <a:avLst/>
          </a:prstGeom>
        </p:spPr>
      </p:pic>
    </p:spTree>
    <p:extLst>
      <p:ext uri="{BB962C8B-B14F-4D97-AF65-F5344CB8AC3E}">
        <p14:creationId xmlns:p14="http://schemas.microsoft.com/office/powerpoint/2010/main" val="257995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A0BF031-F02C-5275-F506-79F3D5955D0F}"/>
              </a:ext>
            </a:extLst>
          </p:cNvPr>
          <p:cNvPicPr>
            <a:picLocks noChangeAspect="1"/>
          </p:cNvPicPr>
          <p:nvPr/>
        </p:nvPicPr>
        <p:blipFill>
          <a:blip r:embed="rId2"/>
          <a:stretch>
            <a:fillRect/>
          </a:stretch>
        </p:blipFill>
        <p:spPr>
          <a:xfrm>
            <a:off x="457200" y="1878330"/>
            <a:ext cx="11277600" cy="3101339"/>
          </a:xfrm>
          <a:prstGeom prst="rect">
            <a:avLst/>
          </a:prstGeom>
        </p:spPr>
      </p:pic>
    </p:spTree>
    <p:extLst>
      <p:ext uri="{BB962C8B-B14F-4D97-AF65-F5344CB8AC3E}">
        <p14:creationId xmlns:p14="http://schemas.microsoft.com/office/powerpoint/2010/main" val="2642478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B01AAE4-239D-6ECA-1649-976E710B811C}"/>
              </a:ext>
            </a:extLst>
          </p:cNvPr>
          <p:cNvPicPr>
            <a:picLocks noChangeAspect="1"/>
          </p:cNvPicPr>
          <p:nvPr/>
        </p:nvPicPr>
        <p:blipFill>
          <a:blip r:embed="rId2"/>
          <a:stretch>
            <a:fillRect/>
          </a:stretch>
        </p:blipFill>
        <p:spPr>
          <a:xfrm>
            <a:off x="457200" y="1680973"/>
            <a:ext cx="11277600" cy="3496053"/>
          </a:xfrm>
          <a:prstGeom prst="rect">
            <a:avLst/>
          </a:prstGeom>
        </p:spPr>
      </p:pic>
    </p:spTree>
    <p:extLst>
      <p:ext uri="{BB962C8B-B14F-4D97-AF65-F5344CB8AC3E}">
        <p14:creationId xmlns:p14="http://schemas.microsoft.com/office/powerpoint/2010/main" val="2734636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2538B78-D52A-1EAE-5A2F-09A57CC36E96}"/>
              </a:ext>
            </a:extLst>
          </p:cNvPr>
          <p:cNvPicPr>
            <a:picLocks noChangeAspect="1"/>
          </p:cNvPicPr>
          <p:nvPr/>
        </p:nvPicPr>
        <p:blipFill>
          <a:blip r:embed="rId2"/>
          <a:stretch>
            <a:fillRect/>
          </a:stretch>
        </p:blipFill>
        <p:spPr>
          <a:xfrm>
            <a:off x="457200" y="1131190"/>
            <a:ext cx="11277600" cy="4595620"/>
          </a:xfrm>
          <a:prstGeom prst="rect">
            <a:avLst/>
          </a:prstGeom>
        </p:spPr>
      </p:pic>
    </p:spTree>
    <p:extLst>
      <p:ext uri="{BB962C8B-B14F-4D97-AF65-F5344CB8AC3E}">
        <p14:creationId xmlns:p14="http://schemas.microsoft.com/office/powerpoint/2010/main" val="794418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0E41F86-CD8B-91FC-41C2-DB0AE7161CAC}"/>
              </a:ext>
            </a:extLst>
          </p:cNvPr>
          <p:cNvPicPr>
            <a:picLocks noChangeAspect="1"/>
          </p:cNvPicPr>
          <p:nvPr/>
        </p:nvPicPr>
        <p:blipFill>
          <a:blip r:embed="rId2"/>
          <a:stretch>
            <a:fillRect/>
          </a:stretch>
        </p:blipFill>
        <p:spPr>
          <a:xfrm>
            <a:off x="1341120" y="457200"/>
            <a:ext cx="9509759" cy="5943600"/>
          </a:xfrm>
          <a:prstGeom prst="rect">
            <a:avLst/>
          </a:prstGeom>
        </p:spPr>
      </p:pic>
    </p:spTree>
    <p:extLst>
      <p:ext uri="{BB962C8B-B14F-4D97-AF65-F5344CB8AC3E}">
        <p14:creationId xmlns:p14="http://schemas.microsoft.com/office/powerpoint/2010/main" val="130041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793EE27-8DC4-CE7C-8828-EDA03D737A88}"/>
              </a:ext>
            </a:extLst>
          </p:cNvPr>
          <p:cNvPicPr>
            <a:picLocks noChangeAspect="1"/>
          </p:cNvPicPr>
          <p:nvPr/>
        </p:nvPicPr>
        <p:blipFill>
          <a:blip r:embed="rId2"/>
          <a:stretch>
            <a:fillRect/>
          </a:stretch>
        </p:blipFill>
        <p:spPr>
          <a:xfrm>
            <a:off x="457200" y="1920621"/>
            <a:ext cx="11277600" cy="3016757"/>
          </a:xfrm>
          <a:prstGeom prst="rect">
            <a:avLst/>
          </a:prstGeom>
        </p:spPr>
      </p:pic>
    </p:spTree>
    <p:extLst>
      <p:ext uri="{BB962C8B-B14F-4D97-AF65-F5344CB8AC3E}">
        <p14:creationId xmlns:p14="http://schemas.microsoft.com/office/powerpoint/2010/main" val="3960695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C002A6-5F93-64C3-72C0-960788903551}"/>
              </a:ext>
            </a:extLst>
          </p:cNvPr>
          <p:cNvPicPr>
            <a:picLocks noChangeAspect="1"/>
          </p:cNvPicPr>
          <p:nvPr/>
        </p:nvPicPr>
        <p:blipFill>
          <a:blip r:embed="rId2"/>
          <a:stretch>
            <a:fillRect/>
          </a:stretch>
        </p:blipFill>
        <p:spPr>
          <a:xfrm>
            <a:off x="457200" y="1540002"/>
            <a:ext cx="11277600" cy="3777996"/>
          </a:xfrm>
          <a:prstGeom prst="rect">
            <a:avLst/>
          </a:prstGeom>
        </p:spPr>
      </p:pic>
    </p:spTree>
    <p:extLst>
      <p:ext uri="{BB962C8B-B14F-4D97-AF65-F5344CB8AC3E}">
        <p14:creationId xmlns:p14="http://schemas.microsoft.com/office/powerpoint/2010/main" val="2509420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05FC0AE-43D6-5ADD-5C79-6AD04AE6BC55}"/>
              </a:ext>
            </a:extLst>
          </p:cNvPr>
          <p:cNvPicPr>
            <a:picLocks noChangeAspect="1"/>
          </p:cNvPicPr>
          <p:nvPr/>
        </p:nvPicPr>
        <p:blipFill>
          <a:blip r:embed="rId2"/>
          <a:stretch>
            <a:fillRect/>
          </a:stretch>
        </p:blipFill>
        <p:spPr>
          <a:xfrm>
            <a:off x="457200" y="1060704"/>
            <a:ext cx="11277600" cy="4736591"/>
          </a:xfrm>
          <a:prstGeom prst="rect">
            <a:avLst/>
          </a:prstGeom>
        </p:spPr>
      </p:pic>
    </p:spTree>
    <p:extLst>
      <p:ext uri="{BB962C8B-B14F-4D97-AF65-F5344CB8AC3E}">
        <p14:creationId xmlns:p14="http://schemas.microsoft.com/office/powerpoint/2010/main" val="755419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4CD20AF-9CB3-73DD-87AB-F66C43D728D7}"/>
              </a:ext>
            </a:extLst>
          </p:cNvPr>
          <p:cNvPicPr>
            <a:picLocks noChangeAspect="1"/>
          </p:cNvPicPr>
          <p:nvPr/>
        </p:nvPicPr>
        <p:blipFill>
          <a:blip r:embed="rId2"/>
          <a:stretch>
            <a:fillRect/>
          </a:stretch>
        </p:blipFill>
        <p:spPr>
          <a:xfrm>
            <a:off x="859347" y="457200"/>
            <a:ext cx="10473306" cy="5943600"/>
          </a:xfrm>
          <a:prstGeom prst="rect">
            <a:avLst/>
          </a:prstGeom>
        </p:spPr>
      </p:pic>
    </p:spTree>
    <p:extLst>
      <p:ext uri="{BB962C8B-B14F-4D97-AF65-F5344CB8AC3E}">
        <p14:creationId xmlns:p14="http://schemas.microsoft.com/office/powerpoint/2010/main" val="1822983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D27E2B2-053D-4D80-57E3-FCDD6BA9F200}"/>
              </a:ext>
            </a:extLst>
          </p:cNvPr>
          <p:cNvPicPr>
            <a:picLocks noChangeAspect="1"/>
          </p:cNvPicPr>
          <p:nvPr/>
        </p:nvPicPr>
        <p:blipFill>
          <a:blip r:embed="rId2"/>
          <a:stretch>
            <a:fillRect/>
          </a:stretch>
        </p:blipFill>
        <p:spPr>
          <a:xfrm>
            <a:off x="1341120" y="457200"/>
            <a:ext cx="9509759" cy="5943600"/>
          </a:xfrm>
          <a:prstGeom prst="rect">
            <a:avLst/>
          </a:prstGeom>
        </p:spPr>
      </p:pic>
    </p:spTree>
    <p:extLst>
      <p:ext uri="{BB962C8B-B14F-4D97-AF65-F5344CB8AC3E}">
        <p14:creationId xmlns:p14="http://schemas.microsoft.com/office/powerpoint/2010/main" val="574162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1DC043-2FA0-FA11-4E2D-DCE49F1EAA53}"/>
              </a:ext>
            </a:extLst>
          </p:cNvPr>
          <p:cNvPicPr>
            <a:picLocks noChangeAspect="1"/>
          </p:cNvPicPr>
          <p:nvPr/>
        </p:nvPicPr>
        <p:blipFill>
          <a:blip r:embed="rId2"/>
          <a:stretch>
            <a:fillRect/>
          </a:stretch>
        </p:blipFill>
        <p:spPr>
          <a:xfrm>
            <a:off x="2724150" y="908050"/>
            <a:ext cx="6743700" cy="5041900"/>
          </a:xfrm>
          <a:prstGeom prst="rect">
            <a:avLst/>
          </a:prstGeom>
        </p:spPr>
      </p:pic>
    </p:spTree>
    <p:extLst>
      <p:ext uri="{BB962C8B-B14F-4D97-AF65-F5344CB8AC3E}">
        <p14:creationId xmlns:p14="http://schemas.microsoft.com/office/powerpoint/2010/main" val="3705140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426618-D630-B70F-3B3C-6CF1329A57BA}"/>
              </a:ext>
            </a:extLst>
          </p:cNvPr>
          <p:cNvSpPr txBox="1"/>
          <p:nvPr/>
        </p:nvSpPr>
        <p:spPr>
          <a:xfrm>
            <a:off x="3048000" y="3105835"/>
            <a:ext cx="6096000" cy="646331"/>
          </a:xfrm>
          <a:prstGeom prst="rect">
            <a:avLst/>
          </a:prstGeom>
          <a:noFill/>
        </p:spPr>
        <p:txBody>
          <a:bodyPr wrap="square">
            <a:spAutoFit/>
          </a:bodyPr>
          <a:lstStyle/>
          <a:p>
            <a:r>
              <a:rPr lang="en-IN" b="0" i="0" dirty="0">
                <a:solidFill>
                  <a:srgbClr val="202124"/>
                </a:solidFill>
                <a:effectLst/>
                <a:latin typeface="Google Sans"/>
              </a:rPr>
              <a:t>Adolescent fertility rate is </a:t>
            </a:r>
            <a:r>
              <a:rPr lang="en-IN" b="0" i="0" dirty="0">
                <a:solidFill>
                  <a:srgbClr val="040C28"/>
                </a:solidFill>
                <a:effectLst/>
                <a:latin typeface="Google Sans"/>
              </a:rPr>
              <a:t>the number of births per 1,000 women ages 15-19</a:t>
            </a:r>
            <a:endParaRPr lang="en-US" dirty="0"/>
          </a:p>
        </p:txBody>
      </p:sp>
    </p:spTree>
    <p:extLst>
      <p:ext uri="{BB962C8B-B14F-4D97-AF65-F5344CB8AC3E}">
        <p14:creationId xmlns:p14="http://schemas.microsoft.com/office/powerpoint/2010/main" val="3555159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4A2E43F-B832-3744-E055-922805574354}"/>
              </a:ext>
            </a:extLst>
          </p:cNvPr>
          <p:cNvPicPr>
            <a:picLocks noChangeAspect="1"/>
          </p:cNvPicPr>
          <p:nvPr/>
        </p:nvPicPr>
        <p:blipFill>
          <a:blip r:embed="rId2"/>
          <a:stretch>
            <a:fillRect/>
          </a:stretch>
        </p:blipFill>
        <p:spPr>
          <a:xfrm>
            <a:off x="457200" y="976122"/>
            <a:ext cx="11277600" cy="4905756"/>
          </a:xfrm>
          <a:prstGeom prst="rect">
            <a:avLst/>
          </a:prstGeom>
        </p:spPr>
      </p:pic>
    </p:spTree>
    <p:extLst>
      <p:ext uri="{BB962C8B-B14F-4D97-AF65-F5344CB8AC3E}">
        <p14:creationId xmlns:p14="http://schemas.microsoft.com/office/powerpoint/2010/main" val="2404749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68074C7-0926-8193-78E4-8B26A5185F6C}"/>
              </a:ext>
            </a:extLst>
          </p:cNvPr>
          <p:cNvPicPr>
            <a:picLocks noChangeAspect="1"/>
          </p:cNvPicPr>
          <p:nvPr/>
        </p:nvPicPr>
        <p:blipFill>
          <a:blip r:embed="rId2"/>
          <a:stretch>
            <a:fillRect/>
          </a:stretch>
        </p:blipFill>
        <p:spPr>
          <a:xfrm>
            <a:off x="457200" y="990220"/>
            <a:ext cx="11277600" cy="4877559"/>
          </a:xfrm>
          <a:prstGeom prst="rect">
            <a:avLst/>
          </a:prstGeom>
        </p:spPr>
      </p:pic>
    </p:spTree>
    <p:extLst>
      <p:ext uri="{BB962C8B-B14F-4D97-AF65-F5344CB8AC3E}">
        <p14:creationId xmlns:p14="http://schemas.microsoft.com/office/powerpoint/2010/main" val="2409185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CBF30A0-C33E-50DD-BE0C-9055632D3159}"/>
              </a:ext>
            </a:extLst>
          </p:cNvPr>
          <p:cNvPicPr>
            <a:picLocks noChangeAspect="1"/>
          </p:cNvPicPr>
          <p:nvPr/>
        </p:nvPicPr>
        <p:blipFill>
          <a:blip r:embed="rId2"/>
          <a:stretch>
            <a:fillRect/>
          </a:stretch>
        </p:blipFill>
        <p:spPr>
          <a:xfrm>
            <a:off x="457200" y="2414017"/>
            <a:ext cx="11277600" cy="2029965"/>
          </a:xfrm>
          <a:prstGeom prst="rect">
            <a:avLst/>
          </a:prstGeom>
        </p:spPr>
      </p:pic>
    </p:spTree>
    <p:extLst>
      <p:ext uri="{BB962C8B-B14F-4D97-AF65-F5344CB8AC3E}">
        <p14:creationId xmlns:p14="http://schemas.microsoft.com/office/powerpoint/2010/main" val="757200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A0905C6-1069-7474-8364-A4A5E05174F9}"/>
              </a:ext>
            </a:extLst>
          </p:cNvPr>
          <p:cNvPicPr>
            <a:picLocks noChangeAspect="1"/>
          </p:cNvPicPr>
          <p:nvPr/>
        </p:nvPicPr>
        <p:blipFill>
          <a:blip r:embed="rId2"/>
          <a:stretch>
            <a:fillRect/>
          </a:stretch>
        </p:blipFill>
        <p:spPr>
          <a:xfrm>
            <a:off x="457200" y="1751457"/>
            <a:ext cx="11277600" cy="3355086"/>
          </a:xfrm>
          <a:prstGeom prst="rect">
            <a:avLst/>
          </a:prstGeom>
        </p:spPr>
      </p:pic>
    </p:spTree>
    <p:extLst>
      <p:ext uri="{BB962C8B-B14F-4D97-AF65-F5344CB8AC3E}">
        <p14:creationId xmlns:p14="http://schemas.microsoft.com/office/powerpoint/2010/main" val="713112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3533" y="253573"/>
            <a:ext cx="9128632" cy="6362380"/>
          </a:xfrm>
          <a:prstGeom prst="rect">
            <a:avLst/>
          </a:prstGeom>
        </p:spPr>
      </p:pic>
      <p:pic>
        <p:nvPicPr>
          <p:cNvPr id="3" name="object 3"/>
          <p:cNvPicPr/>
          <p:nvPr/>
        </p:nvPicPr>
        <p:blipFill>
          <a:blip r:embed="rId3" cstate="print"/>
          <a:stretch>
            <a:fillRect/>
          </a:stretch>
        </p:blipFill>
        <p:spPr>
          <a:xfrm>
            <a:off x="10644515" y="694517"/>
            <a:ext cx="165638" cy="204868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43533" y="195943"/>
            <a:ext cx="9128632" cy="6477640"/>
          </a:xfrm>
          <a:prstGeom prst="rect">
            <a:avLst/>
          </a:prstGeom>
        </p:spPr>
      </p:pic>
      <p:pic>
        <p:nvPicPr>
          <p:cNvPr id="3" name="object 3"/>
          <p:cNvPicPr/>
          <p:nvPr/>
        </p:nvPicPr>
        <p:blipFill>
          <a:blip r:embed="rId3" cstate="print"/>
          <a:stretch>
            <a:fillRect/>
          </a:stretch>
        </p:blipFill>
        <p:spPr>
          <a:xfrm>
            <a:off x="10644515" y="694517"/>
            <a:ext cx="165638" cy="204868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E1B332-9BEB-6331-CE60-EB8F87EC6052}"/>
              </a:ext>
            </a:extLst>
          </p:cNvPr>
          <p:cNvPicPr>
            <a:picLocks noChangeAspect="1"/>
          </p:cNvPicPr>
          <p:nvPr/>
        </p:nvPicPr>
        <p:blipFill>
          <a:blip r:embed="rId2"/>
          <a:stretch>
            <a:fillRect/>
          </a:stretch>
        </p:blipFill>
        <p:spPr>
          <a:xfrm>
            <a:off x="3296399" y="643467"/>
            <a:ext cx="5599202" cy="5571066"/>
          </a:xfrm>
          <a:prstGeom prst="rect">
            <a:avLst/>
          </a:prstGeom>
        </p:spPr>
      </p:pic>
    </p:spTree>
    <p:extLst>
      <p:ext uri="{BB962C8B-B14F-4D97-AF65-F5344CB8AC3E}">
        <p14:creationId xmlns:p14="http://schemas.microsoft.com/office/powerpoint/2010/main" val="42287257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D5C58-52AC-AC4E-A056-1252C87A9382}"/>
              </a:ext>
            </a:extLst>
          </p:cNvPr>
          <p:cNvPicPr>
            <a:picLocks noChangeAspect="1"/>
          </p:cNvPicPr>
          <p:nvPr/>
        </p:nvPicPr>
        <p:blipFill>
          <a:blip r:embed="rId2"/>
          <a:stretch>
            <a:fillRect/>
          </a:stretch>
        </p:blipFill>
        <p:spPr>
          <a:xfrm>
            <a:off x="1479817" y="172891"/>
            <a:ext cx="9232366" cy="6512218"/>
          </a:xfrm>
          <a:prstGeom prst="rect">
            <a:avLst/>
          </a:prstGeom>
        </p:spPr>
      </p:pic>
    </p:spTree>
    <p:extLst>
      <p:ext uri="{BB962C8B-B14F-4D97-AF65-F5344CB8AC3E}">
        <p14:creationId xmlns:p14="http://schemas.microsoft.com/office/powerpoint/2010/main" val="1117824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9585CA-9D3A-6E7E-B748-FE7B73B22C51}"/>
              </a:ext>
            </a:extLst>
          </p:cNvPr>
          <p:cNvSpPr txBox="1"/>
          <p:nvPr/>
        </p:nvSpPr>
        <p:spPr>
          <a:xfrm>
            <a:off x="1516828" y="2693025"/>
            <a:ext cx="9283850" cy="1200329"/>
          </a:xfrm>
          <a:prstGeom prst="rect">
            <a:avLst/>
          </a:prstGeom>
          <a:noFill/>
        </p:spPr>
        <p:txBody>
          <a:bodyPr wrap="square">
            <a:spAutoFit/>
          </a:bodyPr>
          <a:lstStyle/>
          <a:p>
            <a:r>
              <a:rPr lang="en-IN" b="0" i="0" dirty="0">
                <a:solidFill>
                  <a:srgbClr val="202124"/>
                </a:solidFill>
                <a:effectLst/>
                <a:latin typeface="arial" panose="020B0604020202020204" pitchFamily="34" charset="0"/>
              </a:rPr>
              <a:t>A city / ward / circle / zone can be declared as </a:t>
            </a:r>
            <a:r>
              <a:rPr lang="en-IN" b="1" i="0" u="sng" dirty="0">
                <a:solidFill>
                  <a:srgbClr val="202124"/>
                </a:solidFill>
                <a:effectLst/>
                <a:latin typeface="arial" panose="020B0604020202020204" pitchFamily="34" charset="0"/>
              </a:rPr>
              <a:t>Water Plus </a:t>
            </a:r>
            <a:r>
              <a:rPr lang="en-IN" b="0" i="0" dirty="0">
                <a:solidFill>
                  <a:srgbClr val="202124"/>
                </a:solidFill>
                <a:effectLst/>
                <a:latin typeface="arial" panose="020B0604020202020204" pitchFamily="34" charset="0"/>
              </a:rPr>
              <a:t>provided all wastewater released from households, commercial establishments ,drains, nallahs etc. is treated to a satisfactory level (as per CPCB norms), before releasing the treated wastewater to the environment</a:t>
            </a:r>
            <a:endParaRPr lang="en-US" dirty="0"/>
          </a:p>
        </p:txBody>
      </p:sp>
    </p:spTree>
    <p:extLst>
      <p:ext uri="{BB962C8B-B14F-4D97-AF65-F5344CB8AC3E}">
        <p14:creationId xmlns:p14="http://schemas.microsoft.com/office/powerpoint/2010/main" val="803586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E45FA-9FED-3847-87E7-A2DD86A443F6}"/>
              </a:ext>
            </a:extLst>
          </p:cNvPr>
          <p:cNvPicPr>
            <a:picLocks noChangeAspect="1"/>
          </p:cNvPicPr>
          <p:nvPr/>
        </p:nvPicPr>
        <p:blipFill>
          <a:blip r:embed="rId2"/>
          <a:stretch>
            <a:fillRect/>
          </a:stretch>
        </p:blipFill>
        <p:spPr>
          <a:xfrm>
            <a:off x="1755738" y="1085258"/>
            <a:ext cx="8680524" cy="4687482"/>
          </a:xfrm>
          <a:prstGeom prst="rect">
            <a:avLst/>
          </a:prstGeom>
        </p:spPr>
      </p:pic>
    </p:spTree>
    <p:extLst>
      <p:ext uri="{BB962C8B-B14F-4D97-AF65-F5344CB8AC3E}">
        <p14:creationId xmlns:p14="http://schemas.microsoft.com/office/powerpoint/2010/main" val="267721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06C8835-5091-D4FF-9221-8686DEB6BB48}"/>
              </a:ext>
            </a:extLst>
          </p:cNvPr>
          <p:cNvPicPr>
            <a:picLocks noChangeAspect="1"/>
          </p:cNvPicPr>
          <p:nvPr/>
        </p:nvPicPr>
        <p:blipFill>
          <a:blip r:embed="rId2"/>
          <a:stretch>
            <a:fillRect/>
          </a:stretch>
        </p:blipFill>
        <p:spPr>
          <a:xfrm>
            <a:off x="457200" y="1554100"/>
            <a:ext cx="11277600" cy="3749799"/>
          </a:xfrm>
          <a:prstGeom prst="rect">
            <a:avLst/>
          </a:prstGeom>
        </p:spPr>
      </p:pic>
    </p:spTree>
    <p:extLst>
      <p:ext uri="{BB962C8B-B14F-4D97-AF65-F5344CB8AC3E}">
        <p14:creationId xmlns:p14="http://schemas.microsoft.com/office/powerpoint/2010/main" val="1810127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DFFB1E2-7DCF-C80E-A4DB-1FF55DA7749E}"/>
              </a:ext>
            </a:extLst>
          </p:cNvPr>
          <p:cNvPicPr>
            <a:picLocks noChangeAspect="1"/>
          </p:cNvPicPr>
          <p:nvPr/>
        </p:nvPicPr>
        <p:blipFill>
          <a:blip r:embed="rId2"/>
          <a:stretch>
            <a:fillRect/>
          </a:stretch>
        </p:blipFill>
        <p:spPr>
          <a:xfrm>
            <a:off x="457200" y="2540888"/>
            <a:ext cx="11277600" cy="1776223"/>
          </a:xfrm>
          <a:prstGeom prst="rect">
            <a:avLst/>
          </a:prstGeom>
        </p:spPr>
      </p:pic>
    </p:spTree>
    <p:extLst>
      <p:ext uri="{BB962C8B-B14F-4D97-AF65-F5344CB8AC3E}">
        <p14:creationId xmlns:p14="http://schemas.microsoft.com/office/powerpoint/2010/main" val="3358223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34558EF-1095-535C-7AAB-A33276D77D75}"/>
              </a:ext>
            </a:extLst>
          </p:cNvPr>
          <p:cNvPicPr>
            <a:picLocks noChangeAspect="1"/>
          </p:cNvPicPr>
          <p:nvPr/>
        </p:nvPicPr>
        <p:blipFill>
          <a:blip r:embed="rId2"/>
          <a:stretch>
            <a:fillRect/>
          </a:stretch>
        </p:blipFill>
        <p:spPr>
          <a:xfrm>
            <a:off x="457200" y="2414017"/>
            <a:ext cx="11277600" cy="2029965"/>
          </a:xfrm>
          <a:prstGeom prst="rect">
            <a:avLst/>
          </a:prstGeom>
        </p:spPr>
      </p:pic>
    </p:spTree>
    <p:extLst>
      <p:ext uri="{BB962C8B-B14F-4D97-AF65-F5344CB8AC3E}">
        <p14:creationId xmlns:p14="http://schemas.microsoft.com/office/powerpoint/2010/main" val="374220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5554488-5D6E-16E7-8998-579E4B2E006C}"/>
              </a:ext>
            </a:extLst>
          </p:cNvPr>
          <p:cNvPicPr>
            <a:picLocks noChangeAspect="1"/>
          </p:cNvPicPr>
          <p:nvPr/>
        </p:nvPicPr>
        <p:blipFill>
          <a:blip r:embed="rId2"/>
          <a:stretch>
            <a:fillRect/>
          </a:stretch>
        </p:blipFill>
        <p:spPr>
          <a:xfrm>
            <a:off x="457200" y="722376"/>
            <a:ext cx="11277600" cy="5413248"/>
          </a:xfrm>
          <a:prstGeom prst="rect">
            <a:avLst/>
          </a:prstGeom>
        </p:spPr>
      </p:pic>
    </p:spTree>
    <p:extLst>
      <p:ext uri="{BB962C8B-B14F-4D97-AF65-F5344CB8AC3E}">
        <p14:creationId xmlns:p14="http://schemas.microsoft.com/office/powerpoint/2010/main" val="3374982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4D9F581-8236-A7B2-87BE-5A86663F00A5}"/>
              </a:ext>
            </a:extLst>
          </p:cNvPr>
          <p:cNvPicPr>
            <a:picLocks noChangeAspect="1"/>
          </p:cNvPicPr>
          <p:nvPr/>
        </p:nvPicPr>
        <p:blipFill>
          <a:blip r:embed="rId2"/>
          <a:stretch>
            <a:fillRect/>
          </a:stretch>
        </p:blipFill>
        <p:spPr>
          <a:xfrm>
            <a:off x="457200" y="1568197"/>
            <a:ext cx="11277600" cy="3721606"/>
          </a:xfrm>
          <a:prstGeom prst="rect">
            <a:avLst/>
          </a:prstGeom>
        </p:spPr>
      </p:pic>
    </p:spTree>
    <p:extLst>
      <p:ext uri="{BB962C8B-B14F-4D97-AF65-F5344CB8AC3E}">
        <p14:creationId xmlns:p14="http://schemas.microsoft.com/office/powerpoint/2010/main" val="4214829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09E6C1F-23FD-3BC9-A1D6-C372686E5D34}"/>
              </a:ext>
            </a:extLst>
          </p:cNvPr>
          <p:cNvPicPr>
            <a:picLocks noChangeAspect="1"/>
          </p:cNvPicPr>
          <p:nvPr/>
        </p:nvPicPr>
        <p:blipFill>
          <a:blip r:embed="rId2"/>
          <a:stretch>
            <a:fillRect/>
          </a:stretch>
        </p:blipFill>
        <p:spPr>
          <a:xfrm>
            <a:off x="457200" y="2569083"/>
            <a:ext cx="11277600" cy="1719834"/>
          </a:xfrm>
          <a:prstGeom prst="rect">
            <a:avLst/>
          </a:prstGeom>
        </p:spPr>
      </p:pic>
    </p:spTree>
    <p:extLst>
      <p:ext uri="{BB962C8B-B14F-4D97-AF65-F5344CB8AC3E}">
        <p14:creationId xmlns:p14="http://schemas.microsoft.com/office/powerpoint/2010/main" val="2858218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8AE5306-0D26-782E-B114-FB22D1466291}"/>
              </a:ext>
            </a:extLst>
          </p:cNvPr>
          <p:cNvPicPr>
            <a:picLocks noChangeAspect="1"/>
          </p:cNvPicPr>
          <p:nvPr/>
        </p:nvPicPr>
        <p:blipFill>
          <a:blip r:embed="rId2"/>
          <a:stretch>
            <a:fillRect/>
          </a:stretch>
        </p:blipFill>
        <p:spPr>
          <a:xfrm>
            <a:off x="457200" y="1540002"/>
            <a:ext cx="11277600" cy="3777996"/>
          </a:xfrm>
          <a:prstGeom prst="rect">
            <a:avLst/>
          </a:prstGeom>
        </p:spPr>
      </p:pic>
    </p:spTree>
    <p:extLst>
      <p:ext uri="{BB962C8B-B14F-4D97-AF65-F5344CB8AC3E}">
        <p14:creationId xmlns:p14="http://schemas.microsoft.com/office/powerpoint/2010/main" val="1441515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BFFA516-8A1D-8F52-643C-765FFDBA6C26}"/>
              </a:ext>
            </a:extLst>
          </p:cNvPr>
          <p:cNvPicPr>
            <a:picLocks noChangeAspect="1"/>
          </p:cNvPicPr>
          <p:nvPr/>
        </p:nvPicPr>
        <p:blipFill>
          <a:blip r:embed="rId2"/>
          <a:stretch>
            <a:fillRect/>
          </a:stretch>
        </p:blipFill>
        <p:spPr>
          <a:xfrm>
            <a:off x="457200" y="2385823"/>
            <a:ext cx="11277600" cy="2086354"/>
          </a:xfrm>
          <a:prstGeom prst="rect">
            <a:avLst/>
          </a:prstGeom>
        </p:spPr>
      </p:pic>
    </p:spTree>
    <p:extLst>
      <p:ext uri="{BB962C8B-B14F-4D97-AF65-F5344CB8AC3E}">
        <p14:creationId xmlns:p14="http://schemas.microsoft.com/office/powerpoint/2010/main" val="199836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BC4D6EF-D4E2-640E-584E-8A5EF9DBF850}"/>
              </a:ext>
            </a:extLst>
          </p:cNvPr>
          <p:cNvPicPr>
            <a:picLocks noChangeAspect="1"/>
          </p:cNvPicPr>
          <p:nvPr/>
        </p:nvPicPr>
        <p:blipFill>
          <a:blip r:embed="rId2"/>
          <a:stretch>
            <a:fillRect/>
          </a:stretch>
        </p:blipFill>
        <p:spPr>
          <a:xfrm>
            <a:off x="457200" y="2357628"/>
            <a:ext cx="11277600" cy="2142744"/>
          </a:xfrm>
          <a:prstGeom prst="rect">
            <a:avLst/>
          </a:prstGeom>
        </p:spPr>
      </p:pic>
    </p:spTree>
    <p:extLst>
      <p:ext uri="{BB962C8B-B14F-4D97-AF65-F5344CB8AC3E}">
        <p14:creationId xmlns:p14="http://schemas.microsoft.com/office/powerpoint/2010/main" val="1694331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3DA204-8637-FA93-5487-D8A201F637B3}"/>
              </a:ext>
            </a:extLst>
          </p:cNvPr>
          <p:cNvPicPr>
            <a:picLocks noChangeAspect="1"/>
          </p:cNvPicPr>
          <p:nvPr/>
        </p:nvPicPr>
        <p:blipFill>
          <a:blip r:embed="rId2"/>
          <a:stretch>
            <a:fillRect/>
          </a:stretch>
        </p:blipFill>
        <p:spPr>
          <a:xfrm>
            <a:off x="457200" y="2822829"/>
            <a:ext cx="11277600" cy="1212341"/>
          </a:xfrm>
          <a:prstGeom prst="rect">
            <a:avLst/>
          </a:prstGeom>
        </p:spPr>
      </p:pic>
    </p:spTree>
    <p:extLst>
      <p:ext uri="{BB962C8B-B14F-4D97-AF65-F5344CB8AC3E}">
        <p14:creationId xmlns:p14="http://schemas.microsoft.com/office/powerpoint/2010/main" val="3604719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A2F712A-1A80-D84E-8AC1-6F1A2E2ED2E7}"/>
              </a:ext>
            </a:extLst>
          </p:cNvPr>
          <p:cNvPicPr>
            <a:picLocks noChangeAspect="1"/>
          </p:cNvPicPr>
          <p:nvPr/>
        </p:nvPicPr>
        <p:blipFill>
          <a:blip r:embed="rId2"/>
          <a:stretch>
            <a:fillRect/>
          </a:stretch>
        </p:blipFill>
        <p:spPr>
          <a:xfrm>
            <a:off x="643154" y="457200"/>
            <a:ext cx="10905691" cy="5943600"/>
          </a:xfrm>
          <a:prstGeom prst="rect">
            <a:avLst/>
          </a:prstGeom>
        </p:spPr>
      </p:pic>
    </p:spTree>
    <p:extLst>
      <p:ext uri="{BB962C8B-B14F-4D97-AF65-F5344CB8AC3E}">
        <p14:creationId xmlns:p14="http://schemas.microsoft.com/office/powerpoint/2010/main" val="25090945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249888D-0A48-5937-0D76-92A8497827FD}"/>
              </a:ext>
            </a:extLst>
          </p:cNvPr>
          <p:cNvPicPr>
            <a:picLocks noChangeAspect="1"/>
          </p:cNvPicPr>
          <p:nvPr/>
        </p:nvPicPr>
        <p:blipFill>
          <a:blip r:embed="rId2"/>
          <a:stretch>
            <a:fillRect/>
          </a:stretch>
        </p:blipFill>
        <p:spPr>
          <a:xfrm>
            <a:off x="457200" y="2061590"/>
            <a:ext cx="11277600" cy="2734819"/>
          </a:xfrm>
          <a:prstGeom prst="rect">
            <a:avLst/>
          </a:prstGeom>
        </p:spPr>
      </p:pic>
    </p:spTree>
    <p:extLst>
      <p:ext uri="{BB962C8B-B14F-4D97-AF65-F5344CB8AC3E}">
        <p14:creationId xmlns:p14="http://schemas.microsoft.com/office/powerpoint/2010/main" val="1109097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A77B53F-4CE4-923B-DD61-EBA08D8F02E5}"/>
              </a:ext>
            </a:extLst>
          </p:cNvPr>
          <p:cNvPicPr>
            <a:picLocks noChangeAspect="1"/>
          </p:cNvPicPr>
          <p:nvPr/>
        </p:nvPicPr>
        <p:blipFill>
          <a:blip r:embed="rId2"/>
          <a:stretch>
            <a:fillRect/>
          </a:stretch>
        </p:blipFill>
        <p:spPr>
          <a:xfrm>
            <a:off x="457200" y="1934717"/>
            <a:ext cx="11277600" cy="2988565"/>
          </a:xfrm>
          <a:prstGeom prst="rect">
            <a:avLst/>
          </a:prstGeom>
        </p:spPr>
      </p:pic>
    </p:spTree>
    <p:extLst>
      <p:ext uri="{BB962C8B-B14F-4D97-AF65-F5344CB8AC3E}">
        <p14:creationId xmlns:p14="http://schemas.microsoft.com/office/powerpoint/2010/main" val="1610169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C7B1CA-8573-0F1B-7FFC-77C3FBF02011}"/>
              </a:ext>
            </a:extLst>
          </p:cNvPr>
          <p:cNvSpPr txBox="1"/>
          <p:nvPr/>
        </p:nvSpPr>
        <p:spPr>
          <a:xfrm>
            <a:off x="1828800" y="2690336"/>
            <a:ext cx="7317858" cy="2246769"/>
          </a:xfrm>
          <a:prstGeom prst="rect">
            <a:avLst/>
          </a:prstGeom>
          <a:noFill/>
        </p:spPr>
        <p:txBody>
          <a:bodyPr wrap="square">
            <a:spAutoFit/>
          </a:bodyPr>
          <a:lstStyle/>
          <a:p>
            <a:r>
              <a:rPr lang="en-IN" sz="2000" b="1" i="0" dirty="0">
                <a:solidFill>
                  <a:srgbClr val="040C28"/>
                </a:solidFill>
                <a:effectLst/>
                <a:latin typeface="Google Sans"/>
              </a:rPr>
              <a:t>Mission </a:t>
            </a:r>
            <a:r>
              <a:rPr lang="en-IN" sz="2000" b="1" i="0" dirty="0" err="1">
                <a:solidFill>
                  <a:srgbClr val="040C28"/>
                </a:solidFill>
                <a:effectLst/>
                <a:latin typeface="Google Sans"/>
              </a:rPr>
              <a:t>LiFE</a:t>
            </a:r>
            <a:r>
              <a:rPr lang="en-IN" sz="2000" b="1" i="0" dirty="0">
                <a:solidFill>
                  <a:srgbClr val="040C28"/>
                </a:solidFill>
                <a:effectLst/>
                <a:latin typeface="Google Sans"/>
              </a:rPr>
              <a:t> stands for "</a:t>
            </a:r>
            <a:r>
              <a:rPr lang="en-IN" sz="2000" b="1" i="0" dirty="0" err="1">
                <a:solidFill>
                  <a:srgbClr val="040C28"/>
                </a:solidFill>
                <a:effectLst/>
                <a:latin typeface="Google Sans"/>
              </a:rPr>
              <a:t>LiFEStyle</a:t>
            </a:r>
            <a:r>
              <a:rPr lang="en-IN" sz="2000" b="1" i="0" dirty="0">
                <a:solidFill>
                  <a:srgbClr val="040C28"/>
                </a:solidFill>
                <a:effectLst/>
                <a:latin typeface="Google Sans"/>
              </a:rPr>
              <a:t> For Environment.”</a:t>
            </a:r>
          </a:p>
          <a:p>
            <a:endParaRPr lang="en-IN" sz="2000" b="1" dirty="0">
              <a:solidFill>
                <a:srgbClr val="040C28"/>
              </a:solidFill>
              <a:latin typeface="Google Sans"/>
            </a:endParaRPr>
          </a:p>
          <a:p>
            <a:r>
              <a:rPr lang="en-IN" sz="2000" b="1" i="0" dirty="0">
                <a:solidFill>
                  <a:srgbClr val="040C28"/>
                </a:solidFill>
                <a:effectLst/>
                <a:latin typeface="Google Sans"/>
              </a:rPr>
              <a:t>It is a campaign initiated by the Central Pollution Control Board (CPCB) in India</a:t>
            </a:r>
            <a:r>
              <a:rPr lang="en-IN" sz="2000" b="1" i="0" dirty="0">
                <a:solidFill>
                  <a:srgbClr val="202124"/>
                </a:solidFill>
                <a:effectLst/>
                <a:latin typeface="Google Sans"/>
              </a:rPr>
              <a:t>. </a:t>
            </a:r>
          </a:p>
          <a:p>
            <a:endParaRPr lang="en-IN" sz="2000" b="1" dirty="0">
              <a:solidFill>
                <a:srgbClr val="202124"/>
              </a:solidFill>
              <a:latin typeface="Google Sans"/>
            </a:endParaRPr>
          </a:p>
          <a:p>
            <a:r>
              <a:rPr lang="en-IN" sz="2000" b="1" i="0" dirty="0">
                <a:solidFill>
                  <a:srgbClr val="202124"/>
                </a:solidFill>
                <a:effectLst/>
                <a:latin typeface="Google Sans"/>
              </a:rPr>
              <a:t>The objective of Mission </a:t>
            </a:r>
            <a:r>
              <a:rPr lang="en-IN" sz="2000" b="1" i="0" dirty="0" err="1">
                <a:solidFill>
                  <a:srgbClr val="202124"/>
                </a:solidFill>
                <a:effectLst/>
                <a:latin typeface="Google Sans"/>
              </a:rPr>
              <a:t>LiFE</a:t>
            </a:r>
            <a:r>
              <a:rPr lang="en-IN" sz="2000" b="1" i="0" dirty="0">
                <a:solidFill>
                  <a:srgbClr val="202124"/>
                </a:solidFill>
                <a:effectLst/>
                <a:latin typeface="Google Sans"/>
              </a:rPr>
              <a:t> is to promote and encourage a sustainable and environmentally conscious way of living.</a:t>
            </a:r>
            <a:endParaRPr lang="en-US" sz="2000" b="1" dirty="0"/>
          </a:p>
        </p:txBody>
      </p:sp>
    </p:spTree>
    <p:extLst>
      <p:ext uri="{BB962C8B-B14F-4D97-AF65-F5344CB8AC3E}">
        <p14:creationId xmlns:p14="http://schemas.microsoft.com/office/powerpoint/2010/main" val="1042430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166E7F3-C19A-35AC-0460-49EA56DA5CDB}"/>
              </a:ext>
            </a:extLst>
          </p:cNvPr>
          <p:cNvPicPr>
            <a:picLocks noChangeAspect="1"/>
          </p:cNvPicPr>
          <p:nvPr/>
        </p:nvPicPr>
        <p:blipFill>
          <a:blip r:embed="rId2"/>
          <a:stretch>
            <a:fillRect/>
          </a:stretch>
        </p:blipFill>
        <p:spPr>
          <a:xfrm>
            <a:off x="2107005" y="457200"/>
            <a:ext cx="7977989" cy="5943600"/>
          </a:xfrm>
          <a:prstGeom prst="rect">
            <a:avLst/>
          </a:prstGeom>
        </p:spPr>
      </p:pic>
    </p:spTree>
    <p:extLst>
      <p:ext uri="{BB962C8B-B14F-4D97-AF65-F5344CB8AC3E}">
        <p14:creationId xmlns:p14="http://schemas.microsoft.com/office/powerpoint/2010/main" val="16839875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11ED21A-9A03-89CF-D9C4-8209E9C11CC4}"/>
              </a:ext>
            </a:extLst>
          </p:cNvPr>
          <p:cNvPicPr>
            <a:picLocks noChangeAspect="1"/>
          </p:cNvPicPr>
          <p:nvPr/>
        </p:nvPicPr>
        <p:blipFill>
          <a:blip r:embed="rId2"/>
          <a:stretch>
            <a:fillRect/>
          </a:stretch>
        </p:blipFill>
        <p:spPr>
          <a:xfrm>
            <a:off x="457200" y="2216658"/>
            <a:ext cx="11277600" cy="2424683"/>
          </a:xfrm>
          <a:prstGeom prst="rect">
            <a:avLst/>
          </a:prstGeom>
        </p:spPr>
      </p:pic>
    </p:spTree>
    <p:extLst>
      <p:ext uri="{BB962C8B-B14F-4D97-AF65-F5344CB8AC3E}">
        <p14:creationId xmlns:p14="http://schemas.microsoft.com/office/powerpoint/2010/main" val="3894870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F44E719-DF44-373C-1FD6-F99C7C19224E}"/>
              </a:ext>
            </a:extLst>
          </p:cNvPr>
          <p:cNvPicPr>
            <a:picLocks noChangeAspect="1"/>
          </p:cNvPicPr>
          <p:nvPr/>
        </p:nvPicPr>
        <p:blipFill>
          <a:blip r:embed="rId2"/>
          <a:stretch>
            <a:fillRect/>
          </a:stretch>
        </p:blipFill>
        <p:spPr>
          <a:xfrm>
            <a:off x="457200" y="1723264"/>
            <a:ext cx="11277600" cy="3411471"/>
          </a:xfrm>
          <a:prstGeom prst="rect">
            <a:avLst/>
          </a:prstGeom>
        </p:spPr>
      </p:pic>
    </p:spTree>
    <p:extLst>
      <p:ext uri="{BB962C8B-B14F-4D97-AF65-F5344CB8AC3E}">
        <p14:creationId xmlns:p14="http://schemas.microsoft.com/office/powerpoint/2010/main" val="279948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AEF2E4-6A90-A9A4-BE38-8D2E39F44C44}"/>
              </a:ext>
            </a:extLst>
          </p:cNvPr>
          <p:cNvSpPr txBox="1"/>
          <p:nvPr/>
        </p:nvSpPr>
        <p:spPr>
          <a:xfrm>
            <a:off x="1573619" y="2413338"/>
            <a:ext cx="7573039" cy="2585323"/>
          </a:xfrm>
          <a:prstGeom prst="rect">
            <a:avLst/>
          </a:prstGeom>
          <a:noFill/>
        </p:spPr>
        <p:txBody>
          <a:bodyPr wrap="square">
            <a:spAutoFit/>
          </a:bodyPr>
          <a:lstStyle/>
          <a:p>
            <a:r>
              <a:rPr lang="en-IN" b="1" i="0" u="sng" dirty="0">
                <a:solidFill>
                  <a:srgbClr val="006298"/>
                </a:solidFill>
                <a:effectLst/>
                <a:latin typeface="Droid Serif"/>
                <a:hlinkClick r:id="rId2"/>
              </a:rPr>
              <a:t>The World Happiness Report</a:t>
            </a:r>
            <a:r>
              <a:rPr lang="en-IN" b="0" i="0" dirty="0">
                <a:solidFill>
                  <a:srgbClr val="000000"/>
                </a:solidFill>
                <a:effectLst/>
                <a:latin typeface="Droid Serif"/>
              </a:rPr>
              <a:t> is published annually by the United Nations Sustainable Development Solutions Network and </a:t>
            </a:r>
          </a:p>
          <a:p>
            <a:endParaRPr lang="en-IN" b="1" dirty="0">
              <a:solidFill>
                <a:srgbClr val="000000"/>
              </a:solidFill>
              <a:latin typeface="Droid Serif"/>
            </a:endParaRPr>
          </a:p>
          <a:p>
            <a:r>
              <a:rPr lang="en-IN" b="1" i="0" dirty="0">
                <a:solidFill>
                  <a:srgbClr val="000000"/>
                </a:solidFill>
                <a:effectLst/>
                <a:latin typeface="Droid Serif"/>
              </a:rPr>
              <a:t>takes into account six variables — GDP per capita, healthy life expectancy, having someone to count on, freedom to make life choices, generosity, and freedom from corruption. </a:t>
            </a:r>
          </a:p>
          <a:p>
            <a:endParaRPr lang="en-IN" dirty="0">
              <a:solidFill>
                <a:srgbClr val="000000"/>
              </a:solidFill>
              <a:latin typeface="Droid Serif"/>
            </a:endParaRPr>
          </a:p>
          <a:p>
            <a:r>
              <a:rPr lang="en-IN" b="1" i="0" dirty="0">
                <a:solidFill>
                  <a:srgbClr val="000000"/>
                </a:solidFill>
                <a:effectLst/>
                <a:latin typeface="Droid Serif"/>
              </a:rPr>
              <a:t>It is supported by taking the average life evaluation data gathered by the Gallup polls for the 2021-23 period.</a:t>
            </a:r>
            <a:endParaRPr lang="en-US" b="1" dirty="0"/>
          </a:p>
        </p:txBody>
      </p:sp>
    </p:spTree>
    <p:extLst>
      <p:ext uri="{BB962C8B-B14F-4D97-AF65-F5344CB8AC3E}">
        <p14:creationId xmlns:p14="http://schemas.microsoft.com/office/powerpoint/2010/main" val="1801501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91AF74-CEC0-A9EB-BD06-FB1D96B145BB}"/>
              </a:ext>
            </a:extLst>
          </p:cNvPr>
          <p:cNvSpPr txBox="1"/>
          <p:nvPr/>
        </p:nvSpPr>
        <p:spPr>
          <a:xfrm>
            <a:off x="1371599" y="2318197"/>
            <a:ext cx="9724031" cy="3683358"/>
          </a:xfrm>
          <a:prstGeom prst="rect">
            <a:avLst/>
          </a:prstGeom>
        </p:spPr>
        <p:txBody>
          <a:bodyPr vert="horz" lIns="91440" tIns="45720" rIns="91440" bIns="45720" rtlCol="0" anchor="ctr">
            <a:noAutofit/>
          </a:bodyPr>
          <a:lstStyle/>
          <a:p>
            <a:pPr indent="-228600" fontAlgn="base">
              <a:lnSpc>
                <a:spcPct val="90000"/>
              </a:lnSpc>
              <a:spcAft>
                <a:spcPts val="600"/>
              </a:spcAft>
              <a:buFont typeface="Arial" panose="020B0604020202020204" pitchFamily="34" charset="0"/>
              <a:buChar char="•"/>
            </a:pPr>
            <a:r>
              <a:rPr lang="en-US" sz="2000" b="0" i="0" dirty="0">
                <a:effectLst/>
              </a:rPr>
              <a:t>The report observed that in India, </a:t>
            </a:r>
            <a:r>
              <a:rPr lang="en-US" sz="2000" b="1" i="0" dirty="0">
                <a:effectLst/>
              </a:rPr>
              <a:t>older age is associated with higher life satisfaction. </a:t>
            </a:r>
          </a:p>
          <a:p>
            <a:pPr indent="-228600" fontAlgn="base">
              <a:lnSpc>
                <a:spcPct val="90000"/>
              </a:lnSpc>
              <a:spcAft>
                <a:spcPts val="600"/>
              </a:spcAft>
              <a:buFont typeface="Arial" panose="020B0604020202020204" pitchFamily="34" charset="0"/>
              <a:buChar char="•"/>
            </a:pPr>
            <a:endParaRPr lang="en-US" sz="2000" b="1" dirty="0"/>
          </a:p>
          <a:p>
            <a:pPr indent="-228600" fontAlgn="base">
              <a:lnSpc>
                <a:spcPct val="90000"/>
              </a:lnSpc>
              <a:spcAft>
                <a:spcPts val="600"/>
              </a:spcAft>
              <a:buFont typeface="Arial" panose="020B0604020202020204" pitchFamily="34" charset="0"/>
              <a:buChar char="•"/>
            </a:pPr>
            <a:r>
              <a:rPr lang="en-US" sz="2000" b="0" i="0" dirty="0">
                <a:effectLst/>
              </a:rPr>
              <a:t>However, </a:t>
            </a:r>
            <a:r>
              <a:rPr lang="en-US" sz="2000" b="1" i="0" dirty="0">
                <a:effectLst/>
              </a:rPr>
              <a:t>older Indian women reported lower life</a:t>
            </a:r>
            <a:br>
              <a:rPr lang="en-US" sz="2000" b="1" i="0" dirty="0">
                <a:effectLst/>
              </a:rPr>
            </a:br>
            <a:r>
              <a:rPr lang="en-US" sz="2000" b="1" i="0" dirty="0">
                <a:effectLst/>
              </a:rPr>
              <a:t>satisfaction than older men</a:t>
            </a:r>
            <a:r>
              <a:rPr lang="en-US" sz="2000" b="0" i="0" dirty="0">
                <a:effectLst/>
              </a:rPr>
              <a:t>, it added. </a:t>
            </a:r>
          </a:p>
          <a:p>
            <a:pPr indent="-228600" fontAlgn="base">
              <a:lnSpc>
                <a:spcPct val="90000"/>
              </a:lnSpc>
              <a:spcAft>
                <a:spcPts val="600"/>
              </a:spcAft>
              <a:buFont typeface="Arial" panose="020B0604020202020204" pitchFamily="34" charset="0"/>
              <a:buChar char="•"/>
            </a:pPr>
            <a:endParaRPr lang="en-US" sz="2000" dirty="0"/>
          </a:p>
          <a:p>
            <a:pPr indent="-228600" fontAlgn="base">
              <a:lnSpc>
                <a:spcPct val="90000"/>
              </a:lnSpc>
              <a:spcAft>
                <a:spcPts val="600"/>
              </a:spcAft>
              <a:buFont typeface="Arial" panose="020B0604020202020204" pitchFamily="34" charset="0"/>
              <a:buChar char="•"/>
            </a:pPr>
            <a:r>
              <a:rPr lang="en-US" sz="2000" b="1" i="0" dirty="0">
                <a:effectLst/>
              </a:rPr>
              <a:t>Education and caste played key roles, </a:t>
            </a:r>
            <a:r>
              <a:rPr lang="en-US" sz="2000" b="0" i="0" dirty="0">
                <a:effectLst/>
              </a:rPr>
              <a:t>with older adults with secondary or higher education and those of higher social castes reporting higher life satisfaction than their counterparts without formal education and those from scheduled castes and scheduled tribes, it said.</a:t>
            </a:r>
          </a:p>
          <a:p>
            <a:pPr indent="-228600" fontAlgn="base">
              <a:lnSpc>
                <a:spcPct val="90000"/>
              </a:lnSpc>
              <a:spcAft>
                <a:spcPts val="600"/>
              </a:spcAft>
              <a:buFont typeface="Arial" panose="020B0604020202020204" pitchFamily="34" charset="0"/>
              <a:buChar char="•"/>
            </a:pPr>
            <a:endParaRPr lang="en-US" sz="2000" b="0" i="0" dirty="0">
              <a:effectLst/>
            </a:endParaRPr>
          </a:p>
          <a:p>
            <a:pPr indent="-228600" fontAlgn="base">
              <a:lnSpc>
                <a:spcPct val="90000"/>
              </a:lnSpc>
              <a:spcAft>
                <a:spcPts val="600"/>
              </a:spcAft>
              <a:buFont typeface="Arial" panose="020B0604020202020204" pitchFamily="34" charset="0"/>
              <a:buChar char="•"/>
            </a:pPr>
            <a:r>
              <a:rPr lang="en-US" sz="2000" i="0" dirty="0">
                <a:effectLst/>
              </a:rPr>
              <a:t>Worldwide, women were less happy than men in every region, with the gender gap widening as they aged, said the report.</a:t>
            </a:r>
          </a:p>
        </p:txBody>
      </p:sp>
    </p:spTree>
    <p:extLst>
      <p:ext uri="{BB962C8B-B14F-4D97-AF65-F5344CB8AC3E}">
        <p14:creationId xmlns:p14="http://schemas.microsoft.com/office/powerpoint/2010/main" val="3981478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4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67BAB1E-FD94-BD6B-9DFE-B5DDF3B91CA0}"/>
              </a:ext>
            </a:extLst>
          </p:cNvPr>
          <p:cNvPicPr>
            <a:picLocks noChangeAspect="1"/>
          </p:cNvPicPr>
          <p:nvPr/>
        </p:nvPicPr>
        <p:blipFill>
          <a:blip r:embed="rId2"/>
          <a:stretch>
            <a:fillRect/>
          </a:stretch>
        </p:blipFill>
        <p:spPr>
          <a:xfrm>
            <a:off x="643467" y="2052236"/>
            <a:ext cx="10905066" cy="2753528"/>
          </a:xfrm>
          <a:prstGeom prst="rect">
            <a:avLst/>
          </a:prstGeom>
        </p:spPr>
      </p:pic>
    </p:spTree>
    <p:extLst>
      <p:ext uri="{BB962C8B-B14F-4D97-AF65-F5344CB8AC3E}">
        <p14:creationId xmlns:p14="http://schemas.microsoft.com/office/powerpoint/2010/main" val="42354384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2486C86-A1DB-F57B-8384-228FE06565CD}"/>
              </a:ext>
            </a:extLst>
          </p:cNvPr>
          <p:cNvPicPr>
            <a:picLocks noChangeAspect="1"/>
          </p:cNvPicPr>
          <p:nvPr/>
        </p:nvPicPr>
        <p:blipFill>
          <a:blip r:embed="rId2"/>
          <a:stretch>
            <a:fillRect/>
          </a:stretch>
        </p:blipFill>
        <p:spPr>
          <a:xfrm>
            <a:off x="457200" y="1934717"/>
            <a:ext cx="11277600" cy="2988565"/>
          </a:xfrm>
          <a:prstGeom prst="rect">
            <a:avLst/>
          </a:prstGeom>
        </p:spPr>
      </p:pic>
    </p:spTree>
    <p:extLst>
      <p:ext uri="{BB962C8B-B14F-4D97-AF65-F5344CB8AC3E}">
        <p14:creationId xmlns:p14="http://schemas.microsoft.com/office/powerpoint/2010/main" val="30059606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21BD85-95C8-591E-A844-1B1D0325624B}"/>
              </a:ext>
            </a:extLst>
          </p:cNvPr>
          <p:cNvSpPr txBox="1"/>
          <p:nvPr/>
        </p:nvSpPr>
        <p:spPr>
          <a:xfrm>
            <a:off x="935665" y="1443841"/>
            <a:ext cx="8208335" cy="4062651"/>
          </a:xfrm>
          <a:prstGeom prst="rect">
            <a:avLst/>
          </a:prstGeom>
          <a:noFill/>
        </p:spPr>
        <p:txBody>
          <a:bodyPr wrap="square">
            <a:spAutoFit/>
          </a:bodyPr>
          <a:lstStyle/>
          <a:p>
            <a:pPr algn="just"/>
            <a:r>
              <a:rPr lang="en-IN" b="1" i="0" u="sng" dirty="0">
                <a:effectLst/>
                <a:latin typeface="nunito" panose="020F0502020204030204" pitchFamily="34" charset="0"/>
              </a:rPr>
              <a:t>About SWATI Portal</a:t>
            </a:r>
            <a:endParaRPr lang="en-IN" b="0" i="0" dirty="0">
              <a:effectLst/>
              <a:latin typeface="nunito" panose="020F0502020204030204" pitchFamily="34" charset="0"/>
            </a:endParaRPr>
          </a:p>
          <a:p>
            <a:pPr algn="just">
              <a:buFont typeface="Arial" panose="020B0604020202020204" pitchFamily="34" charset="0"/>
              <a:buChar char="•"/>
            </a:pPr>
            <a:r>
              <a:rPr lang="en-IN" sz="2000" b="1" i="0" dirty="0">
                <a:effectLst/>
              </a:rPr>
              <a:t>Purpose</a:t>
            </a:r>
            <a:r>
              <a:rPr lang="en-IN" sz="2000" b="0" i="0" dirty="0">
                <a:effectLst/>
              </a:rPr>
              <a:t>: The portal serves as a single online platform to represent and showcase the contributions of Indian women and girls in STEMM fields.</a:t>
            </a:r>
          </a:p>
          <a:p>
            <a:pPr algn="just"/>
            <a:endParaRPr lang="en-IN" sz="2000" b="0" i="0" dirty="0">
              <a:effectLst/>
            </a:endParaRPr>
          </a:p>
          <a:p>
            <a:pPr algn="just">
              <a:buFont typeface="Arial" panose="020B0604020202020204" pitchFamily="34" charset="0"/>
              <a:buChar char="•"/>
            </a:pPr>
            <a:r>
              <a:rPr lang="en-IN" sz="2000" b="1" i="0" dirty="0">
                <a:effectLst/>
              </a:rPr>
              <a:t>Database</a:t>
            </a:r>
            <a:r>
              <a:rPr lang="en-IN" sz="2000" b="0" i="0" dirty="0">
                <a:effectLst/>
              </a:rPr>
              <a:t>: It houses a comprehensive database that will aid policymakers in addressing the challenges of gender gap in STEMM fields.</a:t>
            </a:r>
          </a:p>
          <a:p>
            <a:pPr algn="just"/>
            <a:endParaRPr lang="en-IN" sz="2000" b="0" i="0" dirty="0">
              <a:effectLst/>
            </a:endParaRPr>
          </a:p>
          <a:p>
            <a:pPr algn="just">
              <a:buFont typeface="Arial" panose="020B0604020202020204" pitchFamily="34" charset="0"/>
              <a:buChar char="•"/>
            </a:pPr>
            <a:r>
              <a:rPr lang="en-IN" sz="2000" b="1" i="0" dirty="0">
                <a:effectLst/>
              </a:rPr>
              <a:t>Interactive Features</a:t>
            </a:r>
            <a:r>
              <a:rPr lang="en-IN" sz="2000" b="0" i="0" dirty="0">
                <a:effectLst/>
              </a:rPr>
              <a:t>: SWATI Portal is designed to be interactive, allowing users to access and contribute to the database easily</a:t>
            </a:r>
          </a:p>
          <a:p>
            <a:pPr algn="just">
              <a:buFont typeface="Arial" panose="020B0604020202020204" pitchFamily="34" charset="0"/>
              <a:buChar char="•"/>
            </a:pPr>
            <a:endParaRPr lang="en-IN" sz="2000" b="0" i="0" dirty="0">
              <a:effectLst/>
            </a:endParaRPr>
          </a:p>
          <a:p>
            <a:pPr algn="just">
              <a:buFont typeface="Arial" panose="020B0604020202020204" pitchFamily="34" charset="0"/>
              <a:buChar char="•"/>
            </a:pPr>
            <a:r>
              <a:rPr lang="en-IN" sz="2000" b="1" i="0" dirty="0">
                <a:effectLst/>
              </a:rPr>
              <a:t>Development</a:t>
            </a:r>
            <a:r>
              <a:rPr lang="en-IN" sz="2000" b="0" i="0" dirty="0">
                <a:effectLst/>
              </a:rPr>
              <a:t>: The portal is the first-of-its-kind in India and has been developed, hosted, and maintained by the National Institute of Plant Genome Research (NIPGR) located in New Delhi.</a:t>
            </a:r>
          </a:p>
        </p:txBody>
      </p:sp>
    </p:spTree>
    <p:extLst>
      <p:ext uri="{BB962C8B-B14F-4D97-AF65-F5344CB8AC3E}">
        <p14:creationId xmlns:p14="http://schemas.microsoft.com/office/powerpoint/2010/main" val="311755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1E04A5F-0F44-EF39-6459-AA520ECCBEBC}"/>
              </a:ext>
            </a:extLst>
          </p:cNvPr>
          <p:cNvPicPr>
            <a:picLocks noChangeAspect="1"/>
          </p:cNvPicPr>
          <p:nvPr/>
        </p:nvPicPr>
        <p:blipFill>
          <a:blip r:embed="rId2"/>
          <a:stretch>
            <a:fillRect/>
          </a:stretch>
        </p:blipFill>
        <p:spPr>
          <a:xfrm>
            <a:off x="457200" y="2103882"/>
            <a:ext cx="11277600" cy="2650236"/>
          </a:xfrm>
          <a:prstGeom prst="rect">
            <a:avLst/>
          </a:prstGeom>
        </p:spPr>
      </p:pic>
    </p:spTree>
    <p:extLst>
      <p:ext uri="{BB962C8B-B14F-4D97-AF65-F5344CB8AC3E}">
        <p14:creationId xmlns:p14="http://schemas.microsoft.com/office/powerpoint/2010/main" val="273212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6298" y="5764"/>
            <a:ext cx="9254553" cy="6550604"/>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414130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rot="10800000">
            <a:off x="1613788" y="5764"/>
            <a:ext cx="9231498" cy="6767662"/>
          </a:xfrm>
          <a:prstGeom prst="rect">
            <a:avLst/>
          </a:prstGeom>
          <a:blipFill>
            <a:blip r:embed="rId2" cstate="print"/>
            <a:stretch>
              <a:fillRect/>
            </a:stretch>
          </a:blipFill>
        </p:spPr>
        <p:txBody>
          <a:bodyPr wrap="square" lIns="0" tIns="0" rIns="0" bIns="0" rtlCol="0"/>
          <a:lstStyle/>
          <a:p>
            <a:endParaRPr sz="1634"/>
          </a:p>
        </p:txBody>
      </p:sp>
    </p:spTree>
    <p:extLst>
      <p:ext uri="{BB962C8B-B14F-4D97-AF65-F5344CB8AC3E}">
        <p14:creationId xmlns:p14="http://schemas.microsoft.com/office/powerpoint/2010/main" val="876892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1699</TotalTime>
  <Words>733</Words>
  <Application>Microsoft Macintosh PowerPoint</Application>
  <PresentationFormat>Widescreen</PresentationFormat>
  <Paragraphs>65</Paragraphs>
  <Slides>77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Arial</vt:lpstr>
      <vt:lpstr>Arial</vt:lpstr>
      <vt:lpstr>Calibri</vt:lpstr>
      <vt:lpstr>Calibri Light</vt:lpstr>
      <vt:lpstr>Droid Serif</vt:lpstr>
      <vt:lpstr>Google Sans</vt:lpstr>
      <vt:lpstr>nunito</vt:lpstr>
      <vt:lpstr>Roboto</vt:lpstr>
      <vt:lpstr>Wingdings</vt:lpstr>
      <vt:lpstr>Office Theme</vt:lpstr>
      <vt:lpstr>Pt 365 2024 updated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 365 2024 updated</dc:title>
  <dc:creator>Kapil Sikka</dc:creator>
  <cp:lastModifiedBy>Kapil Sikka</cp:lastModifiedBy>
  <cp:revision>1</cp:revision>
  <dcterms:created xsi:type="dcterms:W3CDTF">2024-05-10T04:06:05Z</dcterms:created>
  <dcterms:modified xsi:type="dcterms:W3CDTF">2024-05-11T08:33:29Z</dcterms:modified>
</cp:coreProperties>
</file>